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 id="2147483685" r:id="rId4"/>
    <p:sldMasterId id="2147483706" r:id="rId5"/>
    <p:sldMasterId id="2147483719" r:id="rId6"/>
    <p:sldMasterId id="2147483976" r:id="rId7"/>
    <p:sldMasterId id="2147483978" r:id="rId8"/>
  </p:sldMasterIdLst>
  <p:notesMasterIdLst>
    <p:notesMasterId r:id="rId37"/>
  </p:notesMasterIdLst>
  <p:sldIdLst>
    <p:sldId id="297" r:id="rId9"/>
    <p:sldId id="299" r:id="rId10"/>
    <p:sldId id="302" r:id="rId11"/>
    <p:sldId id="303" r:id="rId12"/>
    <p:sldId id="304" r:id="rId13"/>
    <p:sldId id="305" r:id="rId14"/>
    <p:sldId id="306" r:id="rId15"/>
    <p:sldId id="286" r:id="rId16"/>
    <p:sldId id="260" r:id="rId17"/>
    <p:sldId id="261" r:id="rId18"/>
    <p:sldId id="262" r:id="rId19"/>
    <p:sldId id="284" r:id="rId20"/>
    <p:sldId id="285" r:id="rId21"/>
    <p:sldId id="287" r:id="rId22"/>
    <p:sldId id="288" r:id="rId23"/>
    <p:sldId id="289" r:id="rId24"/>
    <p:sldId id="290" r:id="rId25"/>
    <p:sldId id="291" r:id="rId26"/>
    <p:sldId id="292" r:id="rId27"/>
    <p:sldId id="316" r:id="rId28"/>
    <p:sldId id="315" r:id="rId29"/>
    <p:sldId id="294" r:id="rId30"/>
    <p:sldId id="295" r:id="rId31"/>
    <p:sldId id="296" r:id="rId32"/>
    <p:sldId id="309" r:id="rId33"/>
    <p:sldId id="268" r:id="rId34"/>
    <p:sldId id="298" r:id="rId35"/>
    <p:sldId id="314" r:id="rId36"/>
  </p:sldIdLst>
  <p:sldSz cx="9144000" cy="6858000" type="screen4x3"/>
  <p:notesSz cx="6858000" cy="9144000"/>
  <p:defaultTex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76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s-ES" altLang="es-AR"/>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s-ES" altLang="es-AR"/>
          </a:p>
        </p:txBody>
      </p:sp>
      <p:sp>
        <p:nvSpPr>
          <p:cNvPr id="542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noProof="0" smtClean="0"/>
              <a:t>Haga clic para modificar el estilo de texto del patrón</a:t>
            </a:r>
          </a:p>
          <a:p>
            <a:pPr lvl="1"/>
            <a:r>
              <a:rPr lang="es-ES" altLang="es-AR" noProof="0" smtClean="0"/>
              <a:t>Segundo nivel</a:t>
            </a:r>
          </a:p>
          <a:p>
            <a:pPr lvl="2"/>
            <a:r>
              <a:rPr lang="es-ES" altLang="es-AR" noProof="0" smtClean="0"/>
              <a:t>Tercer nivel</a:t>
            </a:r>
          </a:p>
          <a:p>
            <a:pPr lvl="3"/>
            <a:r>
              <a:rPr lang="es-ES" altLang="es-AR" noProof="0" smtClean="0"/>
              <a:t>Cuarto nivel</a:t>
            </a:r>
          </a:p>
          <a:p>
            <a:pPr lvl="4"/>
            <a:r>
              <a:rPr lang="es-ES" altLang="es-AR" noProof="0" smtClean="0"/>
              <a:t>Quinto nivel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s-ES" altLang="es-A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58B54F0-B245-44CF-8DD9-520D328875CF}" type="slidenum">
              <a:rPr lang="es-ES" altLang="es-AR"/>
              <a:pPr>
                <a:defRPr/>
              </a:pPr>
              <a:t>‹Nº›</a:t>
            </a:fld>
            <a:endParaRPr lang="es-ES" altLang="es-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Marcador de imagen de diapositiva 1"/>
          <p:cNvSpPr>
            <a:spLocks noGrp="1" noRot="1" noChangeAspect="1" noTextEdit="1"/>
          </p:cNvSpPr>
          <p:nvPr>
            <p:ph type="sldImg"/>
          </p:nvPr>
        </p:nvSpPr>
        <p:spPr>
          <a:ln/>
        </p:spPr>
      </p:sp>
      <p:sp>
        <p:nvSpPr>
          <p:cNvPr id="56323" name="Marcador de notas 2"/>
          <p:cNvSpPr>
            <a:spLocks noGrp="1"/>
          </p:cNvSpPr>
          <p:nvPr>
            <p:ph type="body" idx="1"/>
          </p:nvPr>
        </p:nvSpPr>
        <p:spPr>
          <a:noFill/>
        </p:spPr>
        <p:txBody>
          <a:bodyPr/>
          <a:lstStyle/>
          <a:p>
            <a:endParaRPr lang="es-AR" altLang="es-AR" smtClean="0">
              <a:latin typeface="Arial" panose="020B0604020202020204" pitchFamily="34" charset="0"/>
            </a:endParaRPr>
          </a:p>
        </p:txBody>
      </p:sp>
      <p:sp>
        <p:nvSpPr>
          <p:cNvPr id="56324" name="Marcador de número de diapositiva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31424C4-168D-44EC-AC51-6AC1D18949EE}" type="slidenum">
              <a:rPr lang="es-AR" altLang="es-AR" smtClean="0">
                <a:solidFill>
                  <a:srgbClr val="000000"/>
                </a:solidFill>
                <a:latin typeface="Calibri" panose="020F0502020204030204" pitchFamily="34" charset="0"/>
              </a:rPr>
              <a:pPr/>
              <a:t>1</a:t>
            </a:fld>
            <a:endParaRPr lang="es-AR" altLang="es-AR" smtClean="0">
              <a:solidFill>
                <a:srgbClr val="000000"/>
              </a:solidFill>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6"/>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1pPr>
            <a:lvl2pPr marL="742950" indent="-285750">
              <a:spcBef>
                <a:spcPct val="30000"/>
              </a:spcBef>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2pPr>
            <a:lvl3pPr marL="1143000" indent="-228600">
              <a:spcBef>
                <a:spcPct val="30000"/>
              </a:spcBef>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3pPr>
            <a:lvl4pPr marL="1600200" indent="-228600">
              <a:spcBef>
                <a:spcPct val="30000"/>
              </a:spcBef>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4pPr>
            <a:lvl5pPr marL="2057400" indent="-228600">
              <a:spcBef>
                <a:spcPct val="30000"/>
              </a:spcBef>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9pPr>
          </a:lstStyle>
          <a:p>
            <a:pPr>
              <a:spcBef>
                <a:spcPct val="0"/>
              </a:spcBef>
              <a:buClr>
                <a:srgbClr val="000000"/>
              </a:buClr>
              <a:buFont typeface="Times New Roman" panose="02020603050405020304" pitchFamily="18" charset="0"/>
              <a:buNone/>
            </a:pPr>
            <a:fld id="{CA85DAE1-3687-42B3-8151-BDBC2435E5C7}" type="slidenum">
              <a:rPr lang="es-AR" altLang="es-ES" sz="1400" smtClean="0">
                <a:solidFill>
                  <a:srgbClr val="000000"/>
                </a:solidFill>
                <a:latin typeface="Times New Roman" panose="02020603050405020304" pitchFamily="18" charset="0"/>
              </a:rPr>
              <a:pPr>
                <a:spcBef>
                  <a:spcPct val="0"/>
                </a:spcBef>
                <a:buClr>
                  <a:srgbClr val="000000"/>
                </a:buClr>
                <a:buFont typeface="Times New Roman" panose="02020603050405020304" pitchFamily="18" charset="0"/>
                <a:buNone/>
              </a:pPr>
              <a:t>2</a:t>
            </a:fld>
            <a:endParaRPr lang="es-AR" altLang="es-ES" sz="1400" smtClean="0">
              <a:solidFill>
                <a:srgbClr val="000000"/>
              </a:solidFill>
              <a:latin typeface="Times New Roman" panose="02020603050405020304" pitchFamily="18" charset="0"/>
            </a:endParaRPr>
          </a:p>
        </p:txBody>
      </p:sp>
      <p:sp>
        <p:nvSpPr>
          <p:cNvPr id="62467" name="Rectangle 1"/>
          <p:cNvSpPr>
            <a:spLocks noGrp="1" noRot="1" noChangeAspect="1" noChangeArrowheads="1" noTextEdit="1"/>
          </p:cNvSpPr>
          <p:nvPr>
            <p:ph type="sldImg"/>
          </p:nvPr>
        </p:nvSpPr>
        <p:spPr>
          <a:xfrm>
            <a:off x="1108075" y="812800"/>
            <a:ext cx="5343525" cy="4008438"/>
          </a:xfrm>
          <a:solidFill>
            <a:srgbClr val="FFFFFF"/>
          </a:solidFill>
          <a:ln/>
        </p:spPr>
      </p:sp>
      <p:sp>
        <p:nvSpPr>
          <p:cNvPr id="62468" name="Rectangle 2"/>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es-ES" altLang="es-ES" smtClean="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9"/>
          <p:cNvSpPr>
            <a:spLocks noGrp="1" noChangeArrowheads="1"/>
          </p:cNvSpPr>
          <p:nvPr>
            <p:ph type="sldNum" sz="quarter" idx="5"/>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1pPr>
            <a:lvl2pPr marL="742950" indent="-28575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2pPr>
            <a:lvl3pPr marL="11430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3pPr>
            <a:lvl4pPr marL="16002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4pPr>
            <a:lvl5pPr marL="20574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9pPr>
          </a:lstStyle>
          <a:p>
            <a:pPr>
              <a:buSzPct val="100000"/>
            </a:pPr>
            <a:fld id="{92FB91BB-914C-4B78-928F-596AD3EDE3D7}" type="slidenum">
              <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rPr>
              <a:pPr>
                <a:buSzPct val="100000"/>
              </a:pPr>
              <a:t>8</a:t>
            </a:fld>
            <a:endPar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endParaRPr>
          </a:p>
        </p:txBody>
      </p:sp>
      <p:sp>
        <p:nvSpPr>
          <p:cNvPr id="69635"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69636" name="Rectangle 2"/>
          <p:cNvSpPr>
            <a:spLocks noGrp="1" noChangeArrowheads="1"/>
          </p:cNvSpPr>
          <p:nvPr>
            <p:ph type="body" idx="1"/>
          </p:nvPr>
        </p:nvSpPr>
        <p:spPr>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AR" altLang="es-AR" smtClean="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D5733D-277C-4780-B279-BBB9FB48896B}" type="slidenum">
              <a:rPr lang="es-ES" altLang="es-AR" smtClean="0"/>
              <a:pPr>
                <a:spcBef>
                  <a:spcPct val="0"/>
                </a:spcBef>
              </a:pPr>
              <a:t>9</a:t>
            </a:fld>
            <a:endParaRPr lang="es-ES" altLang="es-AR"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s-AR" altLang="es-AR" smtClean="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66738C-EE6F-47AF-A8B6-4F132F217FDC}" type="slidenum">
              <a:rPr lang="es-ES" altLang="es-AR" smtClean="0"/>
              <a:pPr>
                <a:spcBef>
                  <a:spcPct val="0"/>
                </a:spcBef>
              </a:pPr>
              <a:t>10</a:t>
            </a:fld>
            <a:endParaRPr lang="es-ES" altLang="es-AR"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s-AR" altLang="es-AR" smtClean="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306C14-81EE-43E2-9D49-336F6CF2A05A}" type="slidenum">
              <a:rPr lang="es-ES" altLang="es-AR" smtClean="0"/>
              <a:pPr>
                <a:spcBef>
                  <a:spcPct val="0"/>
                </a:spcBef>
              </a:pPr>
              <a:t>11</a:t>
            </a:fld>
            <a:endParaRPr lang="es-ES" altLang="es-AR"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s-AR" altLang="es-AR" smtClean="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9"/>
          <p:cNvSpPr>
            <a:spLocks noGrp="1" noChangeArrowheads="1"/>
          </p:cNvSpPr>
          <p:nvPr>
            <p:ph type="sldNum" sz="quarter" idx="5"/>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1pPr>
            <a:lvl2pPr marL="742950" indent="-28575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2pPr>
            <a:lvl3pPr marL="11430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3pPr>
            <a:lvl4pPr marL="16002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4pPr>
            <a:lvl5pPr marL="20574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9pPr>
          </a:lstStyle>
          <a:p>
            <a:pPr>
              <a:buSzPct val="100000"/>
            </a:pPr>
            <a:fld id="{BCD385A3-5BF0-4852-B71E-DF65418295C8}" type="slidenum">
              <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rPr>
              <a:pPr>
                <a:buSzPct val="100000"/>
              </a:pPr>
              <a:t>12</a:t>
            </a:fld>
            <a:endPar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endParaRPr>
          </a:p>
        </p:txBody>
      </p:sp>
      <p:sp>
        <p:nvSpPr>
          <p:cNvPr id="77827" name="Rectangle 1"/>
          <p:cNvSpPr>
            <a:spLocks noGrp="1" noRot="1" noChangeAspect="1" noChangeArrowheads="1" noTextEdit="1"/>
          </p:cNvSpPr>
          <p:nvPr>
            <p:ph type="sldImg"/>
          </p:nvPr>
        </p:nvSpPr>
        <p:spPr>
          <a:solidFill>
            <a:srgbClr val="FFFFFF"/>
          </a:solidFill>
          <a:ln/>
        </p:spPr>
      </p:sp>
      <p:sp>
        <p:nvSpPr>
          <p:cNvPr id="77828" name="Rectangle 2"/>
          <p:cNvSpPr>
            <a:spLocks noGrp="1" noChangeArrowheads="1"/>
          </p:cNvSpPr>
          <p:nvPr>
            <p:ph type="body" idx="1"/>
          </p:nvPr>
        </p:nvSpPr>
        <p:spPr>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AR" altLang="es-AR" smtClean="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Marcador de imagen de diapositiva 1"/>
          <p:cNvSpPr>
            <a:spLocks noGrp="1" noRot="1" noChangeAspect="1" noTextEdit="1"/>
          </p:cNvSpPr>
          <p:nvPr>
            <p:ph type="sldImg"/>
          </p:nvPr>
        </p:nvSpPr>
        <p:spPr>
          <a:ln/>
        </p:spPr>
      </p:sp>
      <p:sp>
        <p:nvSpPr>
          <p:cNvPr id="79875" name="Marcador de notas 2"/>
          <p:cNvSpPr>
            <a:spLocks noGrp="1"/>
          </p:cNvSpPr>
          <p:nvPr>
            <p:ph type="body" idx="1"/>
          </p:nvPr>
        </p:nvSpPr>
        <p:spPr>
          <a:noFill/>
          <a:extLst>
            <a:ext uri="{91240B29-F687-4F45-9708-019B960494DF}">
              <a14:hiddenLine xmlns:a14="http://schemas.microsoft.com/office/drawing/2010/main" w="9525">
                <a:solidFill>
                  <a:srgbClr val="3465AF"/>
                </a:solidFill>
                <a:miter lim="800000"/>
                <a:headEnd/>
                <a:tailEnd/>
              </a14:hiddenLine>
            </a:ext>
          </a:extLst>
        </p:spPr>
        <p:txBody>
          <a:bodyPr/>
          <a:lstStyle/>
          <a:p>
            <a:endParaRPr lang="es-AR" altLang="es-AR" smtClean="0">
              <a:latin typeface="Arial" panose="020B0604020202020204" pitchFamily="34" charset="0"/>
            </a:endParaRPr>
          </a:p>
        </p:txBody>
      </p:sp>
      <p:sp>
        <p:nvSpPr>
          <p:cNvPr id="79876" name="Marcador de número de diapositiva 3"/>
          <p:cNvSpPr>
            <a:spLocks noGrp="1"/>
          </p:cNvSpPr>
          <p:nvPr>
            <p:ph type="sldNum" sz="quarter" idx="5"/>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1pPr>
            <a:lvl2pPr marL="742950" indent="-28575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2pPr>
            <a:lvl3pPr marL="11430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3pPr>
            <a:lvl4pPr marL="16002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4pPr>
            <a:lvl5pPr marL="20574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9pPr>
          </a:lstStyle>
          <a:p>
            <a:pPr>
              <a:buSzPct val="100000"/>
            </a:pPr>
            <a:fld id="{83528A37-36E4-4BF6-994E-8DC46187FA7F}" type="slidenum">
              <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rPr>
              <a:pPr>
                <a:buSzPct val="100000"/>
              </a:pPr>
              <a:t>13</a:t>
            </a:fld>
            <a:endPar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9"/>
          <p:cNvSpPr>
            <a:spLocks noGrp="1" noChangeArrowheads="1"/>
          </p:cNvSpPr>
          <p:nvPr>
            <p:ph type="sldNum" sz="quarter" idx="5"/>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1pPr>
            <a:lvl2pPr marL="742950" indent="-28575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2pPr>
            <a:lvl3pPr marL="11430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3pPr>
            <a:lvl4pPr marL="16002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4pPr>
            <a:lvl5pPr marL="20574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9pPr>
          </a:lstStyle>
          <a:p>
            <a:pPr>
              <a:buSzPct val="100000"/>
            </a:pPr>
            <a:fld id="{2C78F0E0-2414-47A6-AA1E-65F37D3C68BF}" type="slidenum">
              <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rPr>
              <a:pPr>
                <a:buSzPct val="100000"/>
              </a:pPr>
              <a:t>14</a:t>
            </a:fld>
            <a:endPar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endParaRPr>
          </a:p>
        </p:txBody>
      </p:sp>
      <p:sp>
        <p:nvSpPr>
          <p:cNvPr id="81923" name="Rectangle 1"/>
          <p:cNvSpPr>
            <a:spLocks noGrp="1" noRot="1" noChangeAspect="1" noChangeArrowheads="1" noTextEdit="1"/>
          </p:cNvSpPr>
          <p:nvPr>
            <p:ph type="sldImg"/>
          </p:nvPr>
        </p:nvSpPr>
        <p:spPr>
          <a:solidFill>
            <a:srgbClr val="FFFFFF"/>
          </a:solidFill>
          <a:ln/>
        </p:spPr>
      </p:sp>
      <p:sp>
        <p:nvSpPr>
          <p:cNvPr id="81924" name="Rectangle 2"/>
          <p:cNvSpPr>
            <a:spLocks noGrp="1" noChangeArrowheads="1"/>
          </p:cNvSpPr>
          <p:nvPr>
            <p:ph type="body" idx="1"/>
          </p:nvPr>
        </p:nvSpPr>
        <p:spPr>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AR" altLang="es-AR" smtClean="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9"/>
          <p:cNvSpPr>
            <a:spLocks noGrp="1" noChangeArrowheads="1"/>
          </p:cNvSpPr>
          <p:nvPr>
            <p:ph type="sldNum" sz="quarter" idx="5"/>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1pPr>
            <a:lvl2pPr marL="742950" indent="-28575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2pPr>
            <a:lvl3pPr marL="11430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3pPr>
            <a:lvl4pPr marL="16002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4pPr>
            <a:lvl5pPr marL="20574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9pPr>
          </a:lstStyle>
          <a:p>
            <a:pPr>
              <a:buSzPct val="100000"/>
            </a:pPr>
            <a:fld id="{45FE3208-5AF2-485B-A94D-56704D4660C0}" type="slidenum">
              <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rPr>
              <a:pPr>
                <a:buSzPct val="100000"/>
              </a:pPr>
              <a:t>15</a:t>
            </a:fld>
            <a:endPar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endParaRPr>
          </a:p>
        </p:txBody>
      </p:sp>
      <p:sp>
        <p:nvSpPr>
          <p:cNvPr id="8397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9pPr>
          </a:lstStyle>
          <a:p>
            <a:pPr algn="r" eaLnBrk="1" hangingPunct="1">
              <a:buSzPct val="100000"/>
            </a:pPr>
            <a:fld id="{F6174FFE-0C2C-4E69-8A3E-DB734B79B36C}" type="slidenum">
              <a:rPr lang="es-ES" altLang="es-AR" sz="1200">
                <a:solidFill>
                  <a:srgbClr val="000000"/>
                </a:solidFill>
                <a:latin typeface="Calibri" panose="020F0502020204030204" pitchFamily="34" charset="0"/>
                <a:ea typeface="Microsoft YaHei" panose="020B0503020204020204" pitchFamily="34" charset="-122"/>
              </a:rPr>
              <a:pPr algn="r" eaLnBrk="1" hangingPunct="1">
                <a:buSzPct val="100000"/>
              </a:pPr>
              <a:t>15</a:t>
            </a:fld>
            <a:endParaRPr lang="es-ES" altLang="es-AR" sz="1200">
              <a:solidFill>
                <a:srgbClr val="000000"/>
              </a:solidFill>
              <a:latin typeface="Calibri" panose="020F0502020204030204" pitchFamily="34" charset="0"/>
              <a:ea typeface="Microsoft YaHei" panose="020B0503020204020204" pitchFamily="34" charset="-122"/>
            </a:endParaRPr>
          </a:p>
        </p:txBody>
      </p:sp>
      <p:sp>
        <p:nvSpPr>
          <p:cNvPr id="83972" name="Text Box 2"/>
          <p:cNvSpPr txBox="1">
            <a:spLocks noChangeArrowheads="1"/>
          </p:cNvSpPr>
          <p:nvPr/>
        </p:nvSpPr>
        <p:spPr bwMode="auto">
          <a:xfrm>
            <a:off x="2143125" y="695325"/>
            <a:ext cx="257175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a:solidFill>
                  <a:schemeClr val="tx1"/>
                </a:solidFill>
                <a:latin typeface="Arial" panose="020B0604020202020204" pitchFamily="34" charset="0"/>
              </a:defRPr>
            </a:lvl1pPr>
            <a:lvl2pPr marL="742950" indent="-285750" defTabSz="449263">
              <a:defRPr>
                <a:solidFill>
                  <a:schemeClr val="tx1"/>
                </a:solidFill>
                <a:latin typeface="Arial" panose="020B0604020202020204" pitchFamily="34" charset="0"/>
              </a:defRPr>
            </a:lvl2pPr>
            <a:lvl3pPr marL="1143000" indent="-228600" defTabSz="449263">
              <a:defRPr>
                <a:solidFill>
                  <a:schemeClr val="tx1"/>
                </a:solidFill>
                <a:latin typeface="Arial" panose="020B0604020202020204" pitchFamily="34" charset="0"/>
              </a:defRPr>
            </a:lvl3pPr>
            <a:lvl4pPr marL="1600200" indent="-228600" defTabSz="449263">
              <a:defRPr>
                <a:solidFill>
                  <a:schemeClr val="tx1"/>
                </a:solidFill>
                <a:latin typeface="Arial" panose="020B0604020202020204" pitchFamily="34" charset="0"/>
              </a:defRPr>
            </a:lvl4pPr>
            <a:lvl5pPr marL="2057400" indent="-228600" defTabSz="449263">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000000"/>
              </a:buClr>
              <a:buSzPct val="100000"/>
              <a:buFont typeface="Times New Roman" panose="02020603050405020304" pitchFamily="18" charset="0"/>
              <a:buNone/>
            </a:pPr>
            <a:endParaRPr lang="es-AR" altLang="es-AR">
              <a:solidFill>
                <a:srgbClr val="FFFFFF"/>
              </a:solidFill>
              <a:ea typeface="Microsoft YaHei" panose="020B0503020204020204" pitchFamily="34" charset="-122"/>
            </a:endParaRPr>
          </a:p>
        </p:txBody>
      </p:sp>
      <p:sp>
        <p:nvSpPr>
          <p:cNvPr id="83973" name="Rectangle 3"/>
          <p:cNvSpPr>
            <a:spLocks noGrp="1" noChangeArrowheads="1"/>
          </p:cNvSpPr>
          <p:nvPr>
            <p:ph type="body"/>
          </p:nvPr>
        </p:nvSpPr>
        <p:spPr>
          <a:xfrm>
            <a:off x="685800" y="4343400"/>
            <a:ext cx="5483225" cy="41116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AR" altLang="es-AR" smtClean="0">
              <a:latin typeface="Calibri" panose="020F0502020204030204" pitchFamily="34" charset="0"/>
              <a:ea typeface="Microsoft YaHei" panose="020B0503020204020204" pitchFamily="34"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9"/>
          <p:cNvSpPr>
            <a:spLocks noGrp="1" noChangeArrowheads="1"/>
          </p:cNvSpPr>
          <p:nvPr>
            <p:ph type="sldNum" sz="quarter" idx="5"/>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1pPr>
            <a:lvl2pPr marL="742950" indent="-28575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2pPr>
            <a:lvl3pPr marL="11430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3pPr>
            <a:lvl4pPr marL="16002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4pPr>
            <a:lvl5pPr marL="20574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9pPr>
          </a:lstStyle>
          <a:p>
            <a:pPr>
              <a:buSzPct val="100000"/>
            </a:pPr>
            <a:fld id="{5CED631E-7A16-44B1-A0B5-384B3B1FBFFB}" type="slidenum">
              <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rPr>
              <a:pPr>
                <a:buSzPct val="100000"/>
              </a:pPr>
              <a:t>16</a:t>
            </a:fld>
            <a:endPar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endParaRPr>
          </a:p>
        </p:txBody>
      </p:sp>
      <p:sp>
        <p:nvSpPr>
          <p:cNvPr id="8601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9pPr>
          </a:lstStyle>
          <a:p>
            <a:pPr algn="r" eaLnBrk="1" hangingPunct="1">
              <a:buSzPct val="100000"/>
            </a:pPr>
            <a:fld id="{0C429633-D248-4A60-8AED-DE5787F428C7}" type="slidenum">
              <a:rPr lang="es-ES" altLang="es-AR" sz="1200">
                <a:solidFill>
                  <a:srgbClr val="000000"/>
                </a:solidFill>
                <a:latin typeface="Calibri" panose="020F0502020204030204" pitchFamily="34" charset="0"/>
                <a:ea typeface="Microsoft YaHei" panose="020B0503020204020204" pitchFamily="34" charset="-122"/>
              </a:rPr>
              <a:pPr algn="r" eaLnBrk="1" hangingPunct="1">
                <a:buSzPct val="100000"/>
              </a:pPr>
              <a:t>16</a:t>
            </a:fld>
            <a:endParaRPr lang="es-ES" altLang="es-AR" sz="1200">
              <a:solidFill>
                <a:srgbClr val="000000"/>
              </a:solidFill>
              <a:latin typeface="Calibri" panose="020F0502020204030204" pitchFamily="34" charset="0"/>
              <a:ea typeface="Microsoft YaHei" panose="020B0503020204020204" pitchFamily="34" charset="-122"/>
            </a:endParaRPr>
          </a:p>
        </p:txBody>
      </p:sp>
      <p:sp>
        <p:nvSpPr>
          <p:cNvPr id="86020" name="Text Box 2"/>
          <p:cNvSpPr txBox="1">
            <a:spLocks noChangeArrowheads="1"/>
          </p:cNvSpPr>
          <p:nvPr/>
        </p:nvSpPr>
        <p:spPr bwMode="auto">
          <a:xfrm>
            <a:off x="2143125" y="695325"/>
            <a:ext cx="257175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a:solidFill>
                  <a:schemeClr val="tx1"/>
                </a:solidFill>
                <a:latin typeface="Arial" panose="020B0604020202020204" pitchFamily="34" charset="0"/>
              </a:defRPr>
            </a:lvl1pPr>
            <a:lvl2pPr marL="742950" indent="-285750" defTabSz="449263">
              <a:defRPr>
                <a:solidFill>
                  <a:schemeClr val="tx1"/>
                </a:solidFill>
                <a:latin typeface="Arial" panose="020B0604020202020204" pitchFamily="34" charset="0"/>
              </a:defRPr>
            </a:lvl2pPr>
            <a:lvl3pPr marL="1143000" indent="-228600" defTabSz="449263">
              <a:defRPr>
                <a:solidFill>
                  <a:schemeClr val="tx1"/>
                </a:solidFill>
                <a:latin typeface="Arial" panose="020B0604020202020204" pitchFamily="34" charset="0"/>
              </a:defRPr>
            </a:lvl3pPr>
            <a:lvl4pPr marL="1600200" indent="-228600" defTabSz="449263">
              <a:defRPr>
                <a:solidFill>
                  <a:schemeClr val="tx1"/>
                </a:solidFill>
                <a:latin typeface="Arial" panose="020B0604020202020204" pitchFamily="34" charset="0"/>
              </a:defRPr>
            </a:lvl4pPr>
            <a:lvl5pPr marL="2057400" indent="-228600" defTabSz="449263">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000000"/>
              </a:buClr>
              <a:buSzPct val="100000"/>
              <a:buFont typeface="Times New Roman" panose="02020603050405020304" pitchFamily="18" charset="0"/>
              <a:buNone/>
            </a:pPr>
            <a:endParaRPr lang="es-AR" altLang="es-AR">
              <a:solidFill>
                <a:srgbClr val="FFFFFF"/>
              </a:solidFill>
              <a:ea typeface="Microsoft YaHei" panose="020B0503020204020204" pitchFamily="34" charset="-122"/>
            </a:endParaRPr>
          </a:p>
        </p:txBody>
      </p:sp>
      <p:sp>
        <p:nvSpPr>
          <p:cNvPr id="86021" name="Rectangle 3"/>
          <p:cNvSpPr>
            <a:spLocks noGrp="1" noChangeArrowheads="1"/>
          </p:cNvSpPr>
          <p:nvPr>
            <p:ph type="body"/>
          </p:nvPr>
        </p:nvSpPr>
        <p:spPr>
          <a:xfrm>
            <a:off x="685800" y="4343400"/>
            <a:ext cx="5483225" cy="41116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AR" altLang="es-AR" smtClean="0">
              <a:latin typeface="Calibri" panose="020F0502020204030204" pitchFamily="34" charset="0"/>
              <a:ea typeface="Microsoft YaHei" panose="020B0503020204020204" pitchFamily="34"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9"/>
          <p:cNvSpPr>
            <a:spLocks noGrp="1" noChangeArrowheads="1"/>
          </p:cNvSpPr>
          <p:nvPr>
            <p:ph type="sldNum" sz="quarter" idx="5"/>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1pPr>
            <a:lvl2pPr marL="742950" indent="-28575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2pPr>
            <a:lvl3pPr marL="11430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3pPr>
            <a:lvl4pPr marL="16002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4pPr>
            <a:lvl5pPr marL="20574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9pPr>
          </a:lstStyle>
          <a:p>
            <a:pPr>
              <a:buSzPct val="100000"/>
            </a:pPr>
            <a:fld id="{A7199C9C-C086-41B0-8E72-480A6A06A857}" type="slidenum">
              <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rPr>
              <a:pPr>
                <a:buSzPct val="100000"/>
              </a:pPr>
              <a:t>17</a:t>
            </a:fld>
            <a:endPar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endParaRPr>
          </a:p>
        </p:txBody>
      </p:sp>
      <p:sp>
        <p:nvSpPr>
          <p:cNvPr id="8806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9pPr>
          </a:lstStyle>
          <a:p>
            <a:pPr algn="r" eaLnBrk="1" hangingPunct="1">
              <a:buSzPct val="100000"/>
            </a:pPr>
            <a:fld id="{8C03541B-B0EA-4410-8FF4-D5373E03B31C}" type="slidenum">
              <a:rPr lang="es-ES" altLang="es-AR" sz="1200">
                <a:solidFill>
                  <a:srgbClr val="000000"/>
                </a:solidFill>
                <a:latin typeface="Calibri" panose="020F0502020204030204" pitchFamily="34" charset="0"/>
                <a:ea typeface="Microsoft YaHei" panose="020B0503020204020204" pitchFamily="34" charset="-122"/>
              </a:rPr>
              <a:pPr algn="r" eaLnBrk="1" hangingPunct="1">
                <a:buSzPct val="100000"/>
              </a:pPr>
              <a:t>17</a:t>
            </a:fld>
            <a:endParaRPr lang="es-ES" altLang="es-AR" sz="1200">
              <a:solidFill>
                <a:srgbClr val="000000"/>
              </a:solidFill>
              <a:latin typeface="Calibri" panose="020F0502020204030204" pitchFamily="34" charset="0"/>
              <a:ea typeface="Microsoft YaHei" panose="020B0503020204020204" pitchFamily="34" charset="-122"/>
            </a:endParaRPr>
          </a:p>
        </p:txBody>
      </p:sp>
      <p:sp>
        <p:nvSpPr>
          <p:cNvPr id="88068" name="Text Box 2"/>
          <p:cNvSpPr txBox="1">
            <a:spLocks noChangeArrowheads="1"/>
          </p:cNvSpPr>
          <p:nvPr/>
        </p:nvSpPr>
        <p:spPr bwMode="auto">
          <a:xfrm>
            <a:off x="2143125" y="695325"/>
            <a:ext cx="257175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a:solidFill>
                  <a:schemeClr val="tx1"/>
                </a:solidFill>
                <a:latin typeface="Arial" panose="020B0604020202020204" pitchFamily="34" charset="0"/>
              </a:defRPr>
            </a:lvl1pPr>
            <a:lvl2pPr marL="742950" indent="-285750" defTabSz="449263">
              <a:defRPr>
                <a:solidFill>
                  <a:schemeClr val="tx1"/>
                </a:solidFill>
                <a:latin typeface="Arial" panose="020B0604020202020204" pitchFamily="34" charset="0"/>
              </a:defRPr>
            </a:lvl2pPr>
            <a:lvl3pPr marL="1143000" indent="-228600" defTabSz="449263">
              <a:defRPr>
                <a:solidFill>
                  <a:schemeClr val="tx1"/>
                </a:solidFill>
                <a:latin typeface="Arial" panose="020B0604020202020204" pitchFamily="34" charset="0"/>
              </a:defRPr>
            </a:lvl3pPr>
            <a:lvl4pPr marL="1600200" indent="-228600" defTabSz="449263">
              <a:defRPr>
                <a:solidFill>
                  <a:schemeClr val="tx1"/>
                </a:solidFill>
                <a:latin typeface="Arial" panose="020B0604020202020204" pitchFamily="34" charset="0"/>
              </a:defRPr>
            </a:lvl4pPr>
            <a:lvl5pPr marL="2057400" indent="-228600" defTabSz="449263">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000000"/>
              </a:buClr>
              <a:buSzPct val="100000"/>
              <a:buFont typeface="Times New Roman" panose="02020603050405020304" pitchFamily="18" charset="0"/>
              <a:buNone/>
            </a:pPr>
            <a:endParaRPr lang="es-AR" altLang="es-AR">
              <a:solidFill>
                <a:srgbClr val="FFFFFF"/>
              </a:solidFill>
              <a:ea typeface="Microsoft YaHei" panose="020B0503020204020204" pitchFamily="34" charset="-122"/>
            </a:endParaRPr>
          </a:p>
        </p:txBody>
      </p:sp>
      <p:sp>
        <p:nvSpPr>
          <p:cNvPr id="88069" name="Rectangle 3"/>
          <p:cNvSpPr>
            <a:spLocks noGrp="1" noChangeArrowheads="1"/>
          </p:cNvSpPr>
          <p:nvPr>
            <p:ph type="body"/>
          </p:nvPr>
        </p:nvSpPr>
        <p:spPr>
          <a:xfrm>
            <a:off x="685800" y="4343400"/>
            <a:ext cx="5483225" cy="41116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AR" altLang="es-AR" smtClean="0">
              <a:latin typeface="Calibri" panose="020F0502020204030204" pitchFamily="34" charset="0"/>
              <a:ea typeface="Microsoft YaHei" panose="020B0503020204020204" pitchFamily="34"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9"/>
          <p:cNvSpPr>
            <a:spLocks noGrp="1" noChangeArrowheads="1"/>
          </p:cNvSpPr>
          <p:nvPr>
            <p:ph type="sldNum" sz="quarter" idx="5"/>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1pPr>
            <a:lvl2pPr marL="742950" indent="-28575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2pPr>
            <a:lvl3pPr marL="11430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3pPr>
            <a:lvl4pPr marL="16002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4pPr>
            <a:lvl5pPr marL="20574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9pPr>
          </a:lstStyle>
          <a:p>
            <a:pPr>
              <a:buSzPct val="100000"/>
            </a:pPr>
            <a:fld id="{69F08CD6-50C3-442E-8453-A37C030552D7}" type="slidenum">
              <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rPr>
              <a:pPr>
                <a:buSzPct val="100000"/>
              </a:pPr>
              <a:t>18</a:t>
            </a:fld>
            <a:endPar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endParaRPr>
          </a:p>
        </p:txBody>
      </p:sp>
      <p:sp>
        <p:nvSpPr>
          <p:cNvPr id="9011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9pPr>
          </a:lstStyle>
          <a:p>
            <a:pPr algn="r" eaLnBrk="1" hangingPunct="1">
              <a:buSzPct val="100000"/>
            </a:pPr>
            <a:fld id="{E5DC988C-AF82-448E-8F60-AE885F5F6DA8}" type="slidenum">
              <a:rPr lang="es-ES" altLang="es-AR" sz="1200">
                <a:solidFill>
                  <a:srgbClr val="000000"/>
                </a:solidFill>
                <a:latin typeface="Calibri" panose="020F0502020204030204" pitchFamily="34" charset="0"/>
                <a:ea typeface="Microsoft YaHei" panose="020B0503020204020204" pitchFamily="34" charset="-122"/>
              </a:rPr>
              <a:pPr algn="r" eaLnBrk="1" hangingPunct="1">
                <a:buSzPct val="100000"/>
              </a:pPr>
              <a:t>18</a:t>
            </a:fld>
            <a:endParaRPr lang="es-ES" altLang="es-AR" sz="1200">
              <a:solidFill>
                <a:srgbClr val="000000"/>
              </a:solidFill>
              <a:latin typeface="Calibri" panose="020F0502020204030204" pitchFamily="34" charset="0"/>
              <a:ea typeface="Microsoft YaHei" panose="020B0503020204020204" pitchFamily="34" charset="-122"/>
            </a:endParaRPr>
          </a:p>
        </p:txBody>
      </p:sp>
      <p:sp>
        <p:nvSpPr>
          <p:cNvPr id="90116" name="Text Box 2"/>
          <p:cNvSpPr txBox="1">
            <a:spLocks noChangeArrowheads="1"/>
          </p:cNvSpPr>
          <p:nvPr/>
        </p:nvSpPr>
        <p:spPr bwMode="auto">
          <a:xfrm>
            <a:off x="2143125" y="695325"/>
            <a:ext cx="257175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a:solidFill>
                  <a:schemeClr val="tx1"/>
                </a:solidFill>
                <a:latin typeface="Arial" panose="020B0604020202020204" pitchFamily="34" charset="0"/>
              </a:defRPr>
            </a:lvl1pPr>
            <a:lvl2pPr marL="742950" indent="-285750" defTabSz="449263">
              <a:defRPr>
                <a:solidFill>
                  <a:schemeClr val="tx1"/>
                </a:solidFill>
                <a:latin typeface="Arial" panose="020B0604020202020204" pitchFamily="34" charset="0"/>
              </a:defRPr>
            </a:lvl2pPr>
            <a:lvl3pPr marL="1143000" indent="-228600" defTabSz="449263">
              <a:defRPr>
                <a:solidFill>
                  <a:schemeClr val="tx1"/>
                </a:solidFill>
                <a:latin typeface="Arial" panose="020B0604020202020204" pitchFamily="34" charset="0"/>
              </a:defRPr>
            </a:lvl3pPr>
            <a:lvl4pPr marL="1600200" indent="-228600" defTabSz="449263">
              <a:defRPr>
                <a:solidFill>
                  <a:schemeClr val="tx1"/>
                </a:solidFill>
                <a:latin typeface="Arial" panose="020B0604020202020204" pitchFamily="34" charset="0"/>
              </a:defRPr>
            </a:lvl4pPr>
            <a:lvl5pPr marL="2057400" indent="-228600" defTabSz="449263">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000000"/>
              </a:buClr>
              <a:buSzPct val="100000"/>
              <a:buFont typeface="Times New Roman" panose="02020603050405020304" pitchFamily="18" charset="0"/>
              <a:buNone/>
            </a:pPr>
            <a:endParaRPr lang="es-AR" altLang="es-AR">
              <a:solidFill>
                <a:srgbClr val="FFFFFF"/>
              </a:solidFill>
              <a:ea typeface="Microsoft YaHei" panose="020B0503020204020204" pitchFamily="34" charset="-122"/>
            </a:endParaRPr>
          </a:p>
        </p:txBody>
      </p:sp>
      <p:sp>
        <p:nvSpPr>
          <p:cNvPr id="90117" name="Rectangle 3"/>
          <p:cNvSpPr>
            <a:spLocks noGrp="1" noChangeArrowheads="1"/>
          </p:cNvSpPr>
          <p:nvPr>
            <p:ph type="body"/>
          </p:nvPr>
        </p:nvSpPr>
        <p:spPr>
          <a:xfrm>
            <a:off x="685800" y="4343400"/>
            <a:ext cx="5483225" cy="41116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AR" altLang="es-AR" smtClean="0">
              <a:latin typeface="Calibri" panose="020F0502020204030204" pitchFamily="34" charset="0"/>
              <a:ea typeface="Microsoft YaHei" panose="020B0503020204020204" pitchFamily="34"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9"/>
          <p:cNvSpPr>
            <a:spLocks noGrp="1" noChangeArrowheads="1"/>
          </p:cNvSpPr>
          <p:nvPr>
            <p:ph type="sldNum" sz="quarter" idx="5"/>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1pPr>
            <a:lvl2pPr marL="742950" indent="-28575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2pPr>
            <a:lvl3pPr marL="11430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3pPr>
            <a:lvl4pPr marL="16002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4pPr>
            <a:lvl5pPr marL="20574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9pPr>
          </a:lstStyle>
          <a:p>
            <a:pPr>
              <a:buSzPct val="100000"/>
            </a:pPr>
            <a:fld id="{1C7DAE4A-B4F4-4DC0-AA8D-E6D89F1AAC75}" type="slidenum">
              <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rPr>
              <a:pPr>
                <a:buSzPct val="100000"/>
              </a:pPr>
              <a:t>19</a:t>
            </a:fld>
            <a:endPar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endParaRPr>
          </a:p>
        </p:txBody>
      </p:sp>
      <p:sp>
        <p:nvSpPr>
          <p:cNvPr id="9216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9pPr>
          </a:lstStyle>
          <a:p>
            <a:pPr algn="r" eaLnBrk="1" hangingPunct="1">
              <a:buSzPct val="100000"/>
            </a:pPr>
            <a:fld id="{5D615DE4-909E-403C-AB40-8E91FF057C42}" type="slidenum">
              <a:rPr lang="es-ES" altLang="es-AR" sz="1200">
                <a:solidFill>
                  <a:srgbClr val="000000"/>
                </a:solidFill>
                <a:latin typeface="Calibri" panose="020F0502020204030204" pitchFamily="34" charset="0"/>
                <a:ea typeface="Microsoft YaHei" panose="020B0503020204020204" pitchFamily="34" charset="-122"/>
              </a:rPr>
              <a:pPr algn="r" eaLnBrk="1" hangingPunct="1">
                <a:buSzPct val="100000"/>
              </a:pPr>
              <a:t>19</a:t>
            </a:fld>
            <a:endParaRPr lang="es-ES" altLang="es-AR" sz="1200">
              <a:solidFill>
                <a:srgbClr val="000000"/>
              </a:solidFill>
              <a:latin typeface="Calibri" panose="020F0502020204030204" pitchFamily="34" charset="0"/>
              <a:ea typeface="Microsoft YaHei" panose="020B0503020204020204" pitchFamily="34" charset="-122"/>
            </a:endParaRPr>
          </a:p>
        </p:txBody>
      </p:sp>
      <p:sp>
        <p:nvSpPr>
          <p:cNvPr id="92164" name="Text Box 2"/>
          <p:cNvSpPr txBox="1">
            <a:spLocks noChangeArrowheads="1"/>
          </p:cNvSpPr>
          <p:nvPr/>
        </p:nvSpPr>
        <p:spPr bwMode="auto">
          <a:xfrm>
            <a:off x="2143125" y="695325"/>
            <a:ext cx="257175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a:solidFill>
                  <a:schemeClr val="tx1"/>
                </a:solidFill>
                <a:latin typeface="Arial" panose="020B0604020202020204" pitchFamily="34" charset="0"/>
              </a:defRPr>
            </a:lvl1pPr>
            <a:lvl2pPr marL="742950" indent="-285750" defTabSz="449263">
              <a:defRPr>
                <a:solidFill>
                  <a:schemeClr val="tx1"/>
                </a:solidFill>
                <a:latin typeface="Arial" panose="020B0604020202020204" pitchFamily="34" charset="0"/>
              </a:defRPr>
            </a:lvl2pPr>
            <a:lvl3pPr marL="1143000" indent="-228600" defTabSz="449263">
              <a:defRPr>
                <a:solidFill>
                  <a:schemeClr val="tx1"/>
                </a:solidFill>
                <a:latin typeface="Arial" panose="020B0604020202020204" pitchFamily="34" charset="0"/>
              </a:defRPr>
            </a:lvl3pPr>
            <a:lvl4pPr marL="1600200" indent="-228600" defTabSz="449263">
              <a:defRPr>
                <a:solidFill>
                  <a:schemeClr val="tx1"/>
                </a:solidFill>
                <a:latin typeface="Arial" panose="020B0604020202020204" pitchFamily="34" charset="0"/>
              </a:defRPr>
            </a:lvl4pPr>
            <a:lvl5pPr marL="2057400" indent="-228600" defTabSz="449263">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000000"/>
              </a:buClr>
              <a:buSzPct val="100000"/>
              <a:buFont typeface="Times New Roman" panose="02020603050405020304" pitchFamily="18" charset="0"/>
              <a:buNone/>
            </a:pPr>
            <a:endParaRPr lang="es-AR" altLang="es-AR">
              <a:solidFill>
                <a:srgbClr val="FFFFFF"/>
              </a:solidFill>
              <a:ea typeface="Microsoft YaHei" panose="020B0503020204020204" pitchFamily="34" charset="-122"/>
            </a:endParaRPr>
          </a:p>
        </p:txBody>
      </p:sp>
      <p:sp>
        <p:nvSpPr>
          <p:cNvPr id="92165" name="Rectangle 3"/>
          <p:cNvSpPr>
            <a:spLocks noGrp="1" noChangeArrowheads="1"/>
          </p:cNvSpPr>
          <p:nvPr>
            <p:ph type="body"/>
          </p:nvPr>
        </p:nvSpPr>
        <p:spPr>
          <a:xfrm>
            <a:off x="685800" y="4343400"/>
            <a:ext cx="5483225" cy="41116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AR" altLang="es-AR" smtClean="0">
              <a:latin typeface="Calibri" panose="020F0502020204030204" pitchFamily="34" charset="0"/>
              <a:ea typeface="Microsoft YaHei" panose="020B0503020204020204" pitchFamily="34"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9"/>
          <p:cNvSpPr>
            <a:spLocks noGrp="1" noChangeArrowheads="1"/>
          </p:cNvSpPr>
          <p:nvPr>
            <p:ph type="sldNum" sz="quarter" idx="5"/>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1pPr>
            <a:lvl2pPr marL="742950" indent="-28575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2pPr>
            <a:lvl3pPr marL="11430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3pPr>
            <a:lvl4pPr marL="16002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4pPr>
            <a:lvl5pPr marL="20574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9pPr>
          </a:lstStyle>
          <a:p>
            <a:pPr>
              <a:buSzPct val="100000"/>
            </a:pPr>
            <a:fld id="{7A3E6C25-05EE-468A-A75F-4414B34A848C}" type="slidenum">
              <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rPr>
              <a:pPr>
                <a:buSzPct val="100000"/>
              </a:pPr>
              <a:t>22</a:t>
            </a:fld>
            <a:endPar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endParaRPr>
          </a:p>
        </p:txBody>
      </p:sp>
      <p:sp>
        <p:nvSpPr>
          <p:cNvPr id="9625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9pPr>
          </a:lstStyle>
          <a:p>
            <a:pPr algn="r" eaLnBrk="1" hangingPunct="1">
              <a:buSzPct val="100000"/>
            </a:pPr>
            <a:fld id="{0C6A11DC-0FB6-43F4-A08B-48C693BDFD29}" type="slidenum">
              <a:rPr lang="es-ES" altLang="es-AR" sz="1200">
                <a:solidFill>
                  <a:srgbClr val="000000"/>
                </a:solidFill>
                <a:latin typeface="Calibri" panose="020F0502020204030204" pitchFamily="34" charset="0"/>
                <a:ea typeface="Microsoft YaHei" panose="020B0503020204020204" pitchFamily="34" charset="-122"/>
              </a:rPr>
              <a:pPr algn="r" eaLnBrk="1" hangingPunct="1">
                <a:buSzPct val="100000"/>
              </a:pPr>
              <a:t>22</a:t>
            </a:fld>
            <a:endParaRPr lang="es-ES" altLang="es-AR" sz="1200">
              <a:solidFill>
                <a:srgbClr val="000000"/>
              </a:solidFill>
              <a:latin typeface="Calibri" panose="020F0502020204030204" pitchFamily="34" charset="0"/>
              <a:ea typeface="Microsoft YaHei" panose="020B0503020204020204" pitchFamily="34" charset="-122"/>
            </a:endParaRPr>
          </a:p>
        </p:txBody>
      </p:sp>
      <p:sp>
        <p:nvSpPr>
          <p:cNvPr id="96260" name="Text Box 2"/>
          <p:cNvSpPr txBox="1">
            <a:spLocks noChangeArrowheads="1"/>
          </p:cNvSpPr>
          <p:nvPr/>
        </p:nvSpPr>
        <p:spPr bwMode="auto">
          <a:xfrm>
            <a:off x="2143125" y="695325"/>
            <a:ext cx="2571750" cy="3429000"/>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a:solidFill>
                  <a:schemeClr val="tx1"/>
                </a:solidFill>
                <a:latin typeface="Arial" panose="020B0604020202020204" pitchFamily="34" charset="0"/>
              </a:defRPr>
            </a:lvl1pPr>
            <a:lvl2pPr marL="742950" indent="-285750" defTabSz="449263">
              <a:defRPr>
                <a:solidFill>
                  <a:schemeClr val="tx1"/>
                </a:solidFill>
                <a:latin typeface="Arial" panose="020B0604020202020204" pitchFamily="34" charset="0"/>
              </a:defRPr>
            </a:lvl2pPr>
            <a:lvl3pPr marL="1143000" indent="-228600" defTabSz="449263">
              <a:defRPr>
                <a:solidFill>
                  <a:schemeClr val="tx1"/>
                </a:solidFill>
                <a:latin typeface="Arial" panose="020B0604020202020204" pitchFamily="34" charset="0"/>
              </a:defRPr>
            </a:lvl3pPr>
            <a:lvl4pPr marL="1600200" indent="-228600" defTabSz="449263">
              <a:defRPr>
                <a:solidFill>
                  <a:schemeClr val="tx1"/>
                </a:solidFill>
                <a:latin typeface="Arial" panose="020B0604020202020204" pitchFamily="34" charset="0"/>
              </a:defRPr>
            </a:lvl4pPr>
            <a:lvl5pPr marL="2057400" indent="-228600" defTabSz="449263">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000000"/>
              </a:buClr>
              <a:buSzPct val="100000"/>
              <a:buFont typeface="Times New Roman" panose="02020603050405020304" pitchFamily="18" charset="0"/>
              <a:buNone/>
            </a:pPr>
            <a:endParaRPr lang="es-AR" altLang="es-AR">
              <a:solidFill>
                <a:srgbClr val="FFFFFF"/>
              </a:solidFill>
              <a:ea typeface="Microsoft YaHei" panose="020B0503020204020204" pitchFamily="34" charset="-122"/>
            </a:endParaRPr>
          </a:p>
        </p:txBody>
      </p:sp>
      <p:sp>
        <p:nvSpPr>
          <p:cNvPr id="96261" name="Rectangle 3"/>
          <p:cNvSpPr>
            <a:spLocks noGrp="1" noChangeArrowheads="1"/>
          </p:cNvSpPr>
          <p:nvPr>
            <p:ph type="body"/>
          </p:nvPr>
        </p:nvSpPr>
        <p:spPr>
          <a:xfrm>
            <a:off x="685800" y="4343400"/>
            <a:ext cx="5483225" cy="41116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AR" altLang="es-AR" smtClean="0">
              <a:latin typeface="Calibri" panose="020F0502020204030204" pitchFamily="34" charset="0"/>
              <a:ea typeface="Microsoft YaHei" panose="020B0503020204020204" pitchFamily="34"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9"/>
          <p:cNvSpPr>
            <a:spLocks noGrp="1" noChangeArrowheads="1"/>
          </p:cNvSpPr>
          <p:nvPr>
            <p:ph type="sldNum" sz="quarter" idx="5"/>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1pPr>
            <a:lvl2pPr marL="742950" indent="-28575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2pPr>
            <a:lvl3pPr marL="11430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3pPr>
            <a:lvl4pPr marL="16002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4pPr>
            <a:lvl5pPr marL="20574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9pPr>
          </a:lstStyle>
          <a:p>
            <a:pPr>
              <a:buSzPct val="100000"/>
            </a:pPr>
            <a:fld id="{D9E9DB76-E8B9-4F63-8FDC-5FB77191ABD3}" type="slidenum">
              <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rPr>
              <a:pPr>
                <a:buSzPct val="100000"/>
              </a:pPr>
              <a:t>23</a:t>
            </a:fld>
            <a:endPar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endParaRPr>
          </a:p>
        </p:txBody>
      </p:sp>
      <p:sp>
        <p:nvSpPr>
          <p:cNvPr id="9830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9pPr>
          </a:lstStyle>
          <a:p>
            <a:pPr algn="r" eaLnBrk="1" hangingPunct="1">
              <a:buSzPct val="100000"/>
            </a:pPr>
            <a:fld id="{BC409CC7-1B55-4C90-BDCE-93380B08EF88}" type="slidenum">
              <a:rPr lang="es-ES" altLang="es-AR" sz="1200">
                <a:solidFill>
                  <a:srgbClr val="000000"/>
                </a:solidFill>
                <a:latin typeface="Calibri" panose="020F0502020204030204" pitchFamily="34" charset="0"/>
                <a:ea typeface="Microsoft YaHei" panose="020B0503020204020204" pitchFamily="34" charset="-122"/>
              </a:rPr>
              <a:pPr algn="r" eaLnBrk="1" hangingPunct="1">
                <a:buSzPct val="100000"/>
              </a:pPr>
              <a:t>23</a:t>
            </a:fld>
            <a:endParaRPr lang="es-ES" altLang="es-AR" sz="1200">
              <a:solidFill>
                <a:srgbClr val="000000"/>
              </a:solidFill>
              <a:latin typeface="Calibri" panose="020F0502020204030204" pitchFamily="34" charset="0"/>
              <a:ea typeface="Microsoft YaHei" panose="020B0503020204020204" pitchFamily="34" charset="-122"/>
            </a:endParaRPr>
          </a:p>
        </p:txBody>
      </p:sp>
      <p:sp>
        <p:nvSpPr>
          <p:cNvPr id="98308" name="Text Box 2"/>
          <p:cNvSpPr txBox="1">
            <a:spLocks noChangeArrowheads="1"/>
          </p:cNvSpPr>
          <p:nvPr/>
        </p:nvSpPr>
        <p:spPr bwMode="auto">
          <a:xfrm>
            <a:off x="1588" y="0"/>
            <a:ext cx="1587" cy="1588"/>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a:solidFill>
                  <a:schemeClr val="tx1"/>
                </a:solidFill>
                <a:latin typeface="Arial" panose="020B0604020202020204" pitchFamily="34" charset="0"/>
              </a:defRPr>
            </a:lvl1pPr>
            <a:lvl2pPr marL="742950" indent="-285750" defTabSz="449263">
              <a:defRPr>
                <a:solidFill>
                  <a:schemeClr val="tx1"/>
                </a:solidFill>
                <a:latin typeface="Arial" panose="020B0604020202020204" pitchFamily="34" charset="0"/>
              </a:defRPr>
            </a:lvl2pPr>
            <a:lvl3pPr marL="1143000" indent="-228600" defTabSz="449263">
              <a:defRPr>
                <a:solidFill>
                  <a:schemeClr val="tx1"/>
                </a:solidFill>
                <a:latin typeface="Arial" panose="020B0604020202020204" pitchFamily="34" charset="0"/>
              </a:defRPr>
            </a:lvl3pPr>
            <a:lvl4pPr marL="1600200" indent="-228600" defTabSz="449263">
              <a:defRPr>
                <a:solidFill>
                  <a:schemeClr val="tx1"/>
                </a:solidFill>
                <a:latin typeface="Arial" panose="020B0604020202020204" pitchFamily="34" charset="0"/>
              </a:defRPr>
            </a:lvl4pPr>
            <a:lvl5pPr marL="2057400" indent="-228600" defTabSz="449263">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000000"/>
              </a:buClr>
              <a:buSzPct val="100000"/>
              <a:buFont typeface="Times New Roman" panose="02020603050405020304" pitchFamily="18" charset="0"/>
              <a:buNone/>
            </a:pPr>
            <a:endParaRPr lang="es-AR" altLang="es-AR">
              <a:solidFill>
                <a:srgbClr val="FFFFFF"/>
              </a:solidFill>
              <a:ea typeface="Microsoft YaHei" panose="020B0503020204020204" pitchFamily="34" charset="-122"/>
            </a:endParaRPr>
          </a:p>
        </p:txBody>
      </p:sp>
      <p:sp>
        <p:nvSpPr>
          <p:cNvPr id="98309" name="Rectangle 3"/>
          <p:cNvSpPr>
            <a:spLocks noGrp="1" noChangeArrowheads="1"/>
          </p:cNvSpPr>
          <p:nvPr>
            <p:ph type="body"/>
          </p:nvPr>
        </p:nvSpPr>
        <p:spPr>
          <a:xfrm>
            <a:off x="685800" y="4343400"/>
            <a:ext cx="5483225" cy="41116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AR" altLang="es-AR" smtClean="0">
              <a:latin typeface="Calibri" panose="020F0502020204030204" pitchFamily="34" charset="0"/>
              <a:ea typeface="Microsoft YaHei" panose="020B0503020204020204" pitchFamily="34"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9"/>
          <p:cNvSpPr>
            <a:spLocks noGrp="1" noChangeArrowheads="1"/>
          </p:cNvSpPr>
          <p:nvPr>
            <p:ph type="sldNum" sz="quarter" idx="5"/>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1pPr>
            <a:lvl2pPr marL="742950" indent="-28575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2pPr>
            <a:lvl3pPr marL="11430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3pPr>
            <a:lvl4pPr marL="16002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4pPr>
            <a:lvl5pPr marL="2057400" indent="-228600" defTabSz="449263">
              <a:tabLst>
                <a:tab pos="449263" algn="l"/>
                <a:tab pos="898525" algn="l"/>
                <a:tab pos="1347788" algn="l"/>
                <a:tab pos="1797050" algn="l"/>
                <a:tab pos="2246313" algn="l"/>
                <a:tab pos="2695575"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tx1"/>
                </a:solidFill>
                <a:latin typeface="Arial" panose="020B0604020202020204" pitchFamily="34" charset="0"/>
              </a:defRPr>
            </a:lvl9pPr>
          </a:lstStyle>
          <a:p>
            <a:pPr>
              <a:buSzPct val="100000"/>
            </a:pPr>
            <a:fld id="{6D8FD4F2-5B14-48B0-B4C1-7ABB6C5B394B}" type="slidenum">
              <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rPr>
              <a:pPr>
                <a:buSzPct val="100000"/>
              </a:pPr>
              <a:t>24</a:t>
            </a:fld>
            <a:endParaRPr lang="es-AR" altLang="es-AR" smtClean="0">
              <a:solidFill>
                <a:srgbClr val="000000"/>
              </a:solidFill>
              <a:latin typeface="Calibri" panose="020F0502020204030204" pitchFamily="34" charset="0"/>
              <a:ea typeface="Microsoft YaHei" panose="020B0503020204020204" pitchFamily="34" charset="-122"/>
              <a:cs typeface="Segoe UI" panose="020B0502040204020203" pitchFamily="34" charset="0"/>
            </a:endParaRPr>
          </a:p>
        </p:txBody>
      </p:sp>
      <p:sp>
        <p:nvSpPr>
          <p:cNvPr id="10035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defRPr>
            </a:lvl9pPr>
          </a:lstStyle>
          <a:p>
            <a:pPr algn="r" eaLnBrk="1" hangingPunct="1">
              <a:buSzPct val="100000"/>
            </a:pPr>
            <a:fld id="{E4C7E906-D452-4FD8-BDC4-7520B5BA5D11}" type="slidenum">
              <a:rPr lang="es-ES" altLang="es-AR" sz="1200">
                <a:solidFill>
                  <a:srgbClr val="000000"/>
                </a:solidFill>
                <a:latin typeface="Calibri" panose="020F0502020204030204" pitchFamily="34" charset="0"/>
                <a:ea typeface="Microsoft YaHei" panose="020B0503020204020204" pitchFamily="34" charset="-122"/>
              </a:rPr>
              <a:pPr algn="r" eaLnBrk="1" hangingPunct="1">
                <a:buSzPct val="100000"/>
              </a:pPr>
              <a:t>24</a:t>
            </a:fld>
            <a:endParaRPr lang="es-ES" altLang="es-AR" sz="1200">
              <a:solidFill>
                <a:srgbClr val="000000"/>
              </a:solidFill>
              <a:latin typeface="Calibri" panose="020F0502020204030204" pitchFamily="34" charset="0"/>
              <a:ea typeface="Microsoft YaHei" panose="020B0503020204020204" pitchFamily="34" charset="-122"/>
            </a:endParaRPr>
          </a:p>
        </p:txBody>
      </p:sp>
      <p:sp>
        <p:nvSpPr>
          <p:cNvPr id="100356" name="Text Box 2"/>
          <p:cNvSpPr txBox="1">
            <a:spLocks noChangeArrowheads="1"/>
          </p:cNvSpPr>
          <p:nvPr/>
        </p:nvSpPr>
        <p:spPr bwMode="auto">
          <a:xfrm>
            <a:off x="1588" y="0"/>
            <a:ext cx="1587" cy="1588"/>
          </a:xfrm>
          <a:prstGeom prst="rect">
            <a:avLst/>
          </a:prstGeom>
          <a:solidFill>
            <a:srgbClr val="FFFFFF"/>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a:solidFill>
                  <a:schemeClr val="tx1"/>
                </a:solidFill>
                <a:latin typeface="Arial" panose="020B0604020202020204" pitchFamily="34" charset="0"/>
              </a:defRPr>
            </a:lvl1pPr>
            <a:lvl2pPr marL="742950" indent="-285750" defTabSz="449263">
              <a:defRPr>
                <a:solidFill>
                  <a:schemeClr val="tx1"/>
                </a:solidFill>
                <a:latin typeface="Arial" panose="020B0604020202020204" pitchFamily="34" charset="0"/>
              </a:defRPr>
            </a:lvl2pPr>
            <a:lvl3pPr marL="1143000" indent="-228600" defTabSz="449263">
              <a:defRPr>
                <a:solidFill>
                  <a:schemeClr val="tx1"/>
                </a:solidFill>
                <a:latin typeface="Arial" panose="020B0604020202020204" pitchFamily="34" charset="0"/>
              </a:defRPr>
            </a:lvl3pPr>
            <a:lvl4pPr marL="1600200" indent="-228600" defTabSz="449263">
              <a:defRPr>
                <a:solidFill>
                  <a:schemeClr val="tx1"/>
                </a:solidFill>
                <a:latin typeface="Arial" panose="020B0604020202020204" pitchFamily="34" charset="0"/>
              </a:defRPr>
            </a:lvl4pPr>
            <a:lvl5pPr marL="2057400" indent="-228600" defTabSz="449263">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000000"/>
              </a:buClr>
              <a:buSzPct val="100000"/>
              <a:buFont typeface="Times New Roman" panose="02020603050405020304" pitchFamily="18" charset="0"/>
              <a:buNone/>
            </a:pPr>
            <a:endParaRPr lang="es-AR" altLang="es-AR">
              <a:solidFill>
                <a:srgbClr val="FFFFFF"/>
              </a:solidFill>
              <a:ea typeface="Microsoft YaHei" panose="020B0503020204020204" pitchFamily="34" charset="-122"/>
            </a:endParaRPr>
          </a:p>
        </p:txBody>
      </p:sp>
      <p:sp>
        <p:nvSpPr>
          <p:cNvPr id="100357" name="Rectangle 3"/>
          <p:cNvSpPr>
            <a:spLocks noGrp="1" noChangeArrowheads="1"/>
          </p:cNvSpPr>
          <p:nvPr>
            <p:ph type="body"/>
          </p:nvPr>
        </p:nvSpPr>
        <p:spPr>
          <a:xfrm>
            <a:off x="685800" y="4343400"/>
            <a:ext cx="5483225" cy="41116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AR" altLang="es-AR" smtClean="0">
              <a:latin typeface="Calibri" panose="020F0502020204030204" pitchFamily="34" charset="0"/>
              <a:ea typeface="Microsoft YaHei" panose="020B0503020204020204" pitchFamily="34"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35EE13-9B73-437B-9CC1-7FF2CCD87BB4}" type="slidenum">
              <a:rPr lang="es-ES" altLang="es-AR" smtClean="0"/>
              <a:pPr>
                <a:spcBef>
                  <a:spcPct val="0"/>
                </a:spcBef>
              </a:pPr>
              <a:t>26</a:t>
            </a:fld>
            <a:endParaRPr lang="es-ES" altLang="es-AR"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s-AR" altLang="es-AR" smtClean="0">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6"/>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1pPr>
            <a:lvl2pPr marL="742950" indent="-285750">
              <a:spcBef>
                <a:spcPct val="30000"/>
              </a:spcBef>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2pPr>
            <a:lvl3pPr marL="1143000" indent="-228600">
              <a:spcBef>
                <a:spcPct val="30000"/>
              </a:spcBef>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3pPr>
            <a:lvl4pPr marL="1600200" indent="-228600">
              <a:spcBef>
                <a:spcPct val="30000"/>
              </a:spcBef>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4pPr>
            <a:lvl5pPr marL="2057400" indent="-228600">
              <a:spcBef>
                <a:spcPct val="30000"/>
              </a:spcBef>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449263" algn="l"/>
                <a:tab pos="898525" algn="l"/>
                <a:tab pos="1347788" algn="l"/>
                <a:tab pos="1797050" algn="l"/>
                <a:tab pos="2246313" algn="l"/>
                <a:tab pos="2695575" algn="l"/>
                <a:tab pos="3144838" algn="l"/>
              </a:tabLst>
              <a:defRPr sz="1200">
                <a:solidFill>
                  <a:schemeClr val="tx1"/>
                </a:solidFill>
                <a:latin typeface="Arial" panose="020B0604020202020204" pitchFamily="34" charset="0"/>
              </a:defRPr>
            </a:lvl9pPr>
          </a:lstStyle>
          <a:p>
            <a:pPr>
              <a:spcBef>
                <a:spcPct val="0"/>
              </a:spcBef>
              <a:buClr>
                <a:srgbClr val="000000"/>
              </a:buClr>
              <a:buFont typeface="Times New Roman" panose="02020603050405020304" pitchFamily="18" charset="0"/>
              <a:buNone/>
            </a:pPr>
            <a:fld id="{B44E621D-1AAF-4B0A-8D6A-5ACF0D686FF6}" type="slidenum">
              <a:rPr lang="es-AR" altLang="es-ES" sz="1400" smtClean="0">
                <a:solidFill>
                  <a:srgbClr val="000000"/>
                </a:solidFill>
                <a:latin typeface="Times New Roman" panose="02020603050405020304" pitchFamily="18" charset="0"/>
              </a:rPr>
              <a:pPr>
                <a:spcBef>
                  <a:spcPct val="0"/>
                </a:spcBef>
                <a:buClr>
                  <a:srgbClr val="000000"/>
                </a:buClr>
                <a:buFont typeface="Times New Roman" panose="02020603050405020304" pitchFamily="18" charset="0"/>
                <a:buNone/>
              </a:pPr>
              <a:t>27</a:t>
            </a:fld>
            <a:endParaRPr lang="es-AR" altLang="es-ES" sz="1400" smtClean="0">
              <a:solidFill>
                <a:srgbClr val="000000"/>
              </a:solidFill>
              <a:latin typeface="Times New Roman" panose="02020603050405020304" pitchFamily="18" charset="0"/>
            </a:endParaRPr>
          </a:p>
        </p:txBody>
      </p:sp>
      <p:sp>
        <p:nvSpPr>
          <p:cNvPr id="112643" name="Rectangle 1"/>
          <p:cNvSpPr>
            <a:spLocks noGrp="1" noRot="1" noChangeAspect="1" noChangeArrowheads="1" noTextEdit="1"/>
          </p:cNvSpPr>
          <p:nvPr>
            <p:ph type="sldImg"/>
          </p:nvPr>
        </p:nvSpPr>
        <p:spPr>
          <a:xfrm>
            <a:off x="1108075" y="812800"/>
            <a:ext cx="5343525" cy="4008438"/>
          </a:xfrm>
          <a:solidFill>
            <a:srgbClr val="FFFFFF"/>
          </a:solidFill>
          <a:ln/>
        </p:spPr>
      </p:sp>
      <p:sp>
        <p:nvSpPr>
          <p:cNvPr id="112644" name="Rectangle 2"/>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es-ES" altLang="es-ES" smtClean="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s-AR"/>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s-AR"/>
          </a:p>
        </p:txBody>
      </p:sp>
      <p:sp>
        <p:nvSpPr>
          <p:cNvPr id="6" name="Rectangle 6"/>
          <p:cNvSpPr>
            <a:spLocks noGrp="1" noChangeArrowheads="1"/>
          </p:cNvSpPr>
          <p:nvPr>
            <p:ph type="sldNum" sz="quarter" idx="12"/>
          </p:nvPr>
        </p:nvSpPr>
        <p:spPr>
          <a:ln/>
        </p:spPr>
        <p:txBody>
          <a:bodyPr/>
          <a:lstStyle>
            <a:lvl1pPr>
              <a:defRPr/>
            </a:lvl1pPr>
          </a:lstStyle>
          <a:p>
            <a:pPr>
              <a:defRPr/>
            </a:pPr>
            <a:fld id="{AE89EB90-F163-474C-A069-4272F1C94C8C}" type="slidenum">
              <a:rPr lang="es-ES" altLang="es-AR"/>
              <a:pPr>
                <a:defRPr/>
              </a:pPr>
              <a:t>‹Nº›</a:t>
            </a:fld>
            <a:endParaRPr lang="es-ES" altLang="es-AR"/>
          </a:p>
        </p:txBody>
      </p:sp>
    </p:spTree>
    <p:extLst>
      <p:ext uri="{BB962C8B-B14F-4D97-AF65-F5344CB8AC3E}">
        <p14:creationId xmlns:p14="http://schemas.microsoft.com/office/powerpoint/2010/main" val="2062587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s-AR"/>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s-AR"/>
          </a:p>
        </p:txBody>
      </p:sp>
      <p:sp>
        <p:nvSpPr>
          <p:cNvPr id="6" name="Rectangle 6"/>
          <p:cNvSpPr>
            <a:spLocks noGrp="1" noChangeArrowheads="1"/>
          </p:cNvSpPr>
          <p:nvPr>
            <p:ph type="sldNum" sz="quarter" idx="12"/>
          </p:nvPr>
        </p:nvSpPr>
        <p:spPr>
          <a:ln/>
        </p:spPr>
        <p:txBody>
          <a:bodyPr/>
          <a:lstStyle>
            <a:lvl1pPr>
              <a:defRPr/>
            </a:lvl1pPr>
          </a:lstStyle>
          <a:p>
            <a:pPr>
              <a:defRPr/>
            </a:pPr>
            <a:fld id="{57BE430B-0C74-408D-B87A-7E559739648B}" type="slidenum">
              <a:rPr lang="es-ES" altLang="es-AR"/>
              <a:pPr>
                <a:defRPr/>
              </a:pPr>
              <a:t>‹Nº›</a:t>
            </a:fld>
            <a:endParaRPr lang="es-ES" altLang="es-AR"/>
          </a:p>
        </p:txBody>
      </p:sp>
    </p:spTree>
    <p:extLst>
      <p:ext uri="{BB962C8B-B14F-4D97-AF65-F5344CB8AC3E}">
        <p14:creationId xmlns:p14="http://schemas.microsoft.com/office/powerpoint/2010/main" val="622576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s-AR"/>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s-AR"/>
          </a:p>
        </p:txBody>
      </p:sp>
      <p:sp>
        <p:nvSpPr>
          <p:cNvPr id="6" name="Rectangle 6"/>
          <p:cNvSpPr>
            <a:spLocks noGrp="1" noChangeArrowheads="1"/>
          </p:cNvSpPr>
          <p:nvPr>
            <p:ph type="sldNum" sz="quarter" idx="12"/>
          </p:nvPr>
        </p:nvSpPr>
        <p:spPr>
          <a:ln/>
        </p:spPr>
        <p:txBody>
          <a:bodyPr/>
          <a:lstStyle>
            <a:lvl1pPr>
              <a:defRPr/>
            </a:lvl1pPr>
          </a:lstStyle>
          <a:p>
            <a:pPr>
              <a:defRPr/>
            </a:pPr>
            <a:fld id="{7C4F85CA-C092-40E5-BCB0-3039E7078D30}" type="slidenum">
              <a:rPr lang="es-ES" altLang="es-AR"/>
              <a:pPr>
                <a:defRPr/>
              </a:pPr>
              <a:t>‹Nº›</a:t>
            </a:fld>
            <a:endParaRPr lang="es-ES" altLang="es-AR"/>
          </a:p>
        </p:txBody>
      </p:sp>
    </p:spTree>
    <p:extLst>
      <p:ext uri="{BB962C8B-B14F-4D97-AF65-F5344CB8AC3E}">
        <p14:creationId xmlns:p14="http://schemas.microsoft.com/office/powerpoint/2010/main" val="1858729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ltLang="es-AR"/>
          </a:p>
        </p:txBody>
      </p:sp>
      <p:sp>
        <p:nvSpPr>
          <p:cNvPr id="6" name="Rectangle 5"/>
          <p:cNvSpPr>
            <a:spLocks noGrp="1" noChangeArrowheads="1"/>
          </p:cNvSpPr>
          <p:nvPr>
            <p:ph type="ftr" sz="quarter" idx="11"/>
          </p:nvPr>
        </p:nvSpPr>
        <p:spPr>
          <a:ln/>
        </p:spPr>
        <p:txBody>
          <a:bodyPr/>
          <a:lstStyle>
            <a:lvl1pPr>
              <a:defRPr/>
            </a:lvl1pPr>
          </a:lstStyle>
          <a:p>
            <a:pPr>
              <a:defRPr/>
            </a:pPr>
            <a:endParaRPr lang="es-ES" altLang="es-AR"/>
          </a:p>
        </p:txBody>
      </p:sp>
      <p:sp>
        <p:nvSpPr>
          <p:cNvPr id="7" name="Rectangle 6"/>
          <p:cNvSpPr>
            <a:spLocks noGrp="1" noChangeArrowheads="1"/>
          </p:cNvSpPr>
          <p:nvPr>
            <p:ph type="sldNum" sz="quarter" idx="12"/>
          </p:nvPr>
        </p:nvSpPr>
        <p:spPr>
          <a:ln/>
        </p:spPr>
        <p:txBody>
          <a:bodyPr/>
          <a:lstStyle>
            <a:lvl1pPr>
              <a:defRPr/>
            </a:lvl1pPr>
          </a:lstStyle>
          <a:p>
            <a:pPr>
              <a:defRPr/>
            </a:pPr>
            <a:fld id="{4864330B-E7D4-4E65-8568-6C1C8F0085D8}" type="slidenum">
              <a:rPr lang="es-ES" altLang="es-AR"/>
              <a:pPr>
                <a:defRPr/>
              </a:pPr>
              <a:t>‹Nº›</a:t>
            </a:fld>
            <a:endParaRPr lang="es-ES" altLang="es-AR"/>
          </a:p>
        </p:txBody>
      </p:sp>
    </p:spTree>
    <p:extLst>
      <p:ext uri="{BB962C8B-B14F-4D97-AF65-F5344CB8AC3E}">
        <p14:creationId xmlns:p14="http://schemas.microsoft.com/office/powerpoint/2010/main" val="2164430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ltLang="es-AR"/>
          </a:p>
        </p:txBody>
      </p:sp>
      <p:sp>
        <p:nvSpPr>
          <p:cNvPr id="8" name="Rectangle 5"/>
          <p:cNvSpPr>
            <a:spLocks noGrp="1" noChangeArrowheads="1"/>
          </p:cNvSpPr>
          <p:nvPr>
            <p:ph type="ftr" sz="quarter" idx="11"/>
          </p:nvPr>
        </p:nvSpPr>
        <p:spPr>
          <a:ln/>
        </p:spPr>
        <p:txBody>
          <a:bodyPr/>
          <a:lstStyle>
            <a:lvl1pPr>
              <a:defRPr/>
            </a:lvl1pPr>
          </a:lstStyle>
          <a:p>
            <a:pPr>
              <a:defRPr/>
            </a:pPr>
            <a:endParaRPr lang="es-ES" altLang="es-AR"/>
          </a:p>
        </p:txBody>
      </p:sp>
      <p:sp>
        <p:nvSpPr>
          <p:cNvPr id="9" name="Rectangle 6"/>
          <p:cNvSpPr>
            <a:spLocks noGrp="1" noChangeArrowheads="1"/>
          </p:cNvSpPr>
          <p:nvPr>
            <p:ph type="sldNum" sz="quarter" idx="12"/>
          </p:nvPr>
        </p:nvSpPr>
        <p:spPr>
          <a:ln/>
        </p:spPr>
        <p:txBody>
          <a:bodyPr/>
          <a:lstStyle>
            <a:lvl1pPr>
              <a:defRPr/>
            </a:lvl1pPr>
          </a:lstStyle>
          <a:p>
            <a:pPr>
              <a:defRPr/>
            </a:pPr>
            <a:fld id="{1ABF9DCC-E10F-4EEC-8EF5-BFB43684C5CF}" type="slidenum">
              <a:rPr lang="es-ES" altLang="es-AR"/>
              <a:pPr>
                <a:defRPr/>
              </a:pPr>
              <a:t>‹Nº›</a:t>
            </a:fld>
            <a:endParaRPr lang="es-ES" altLang="es-AR"/>
          </a:p>
        </p:txBody>
      </p:sp>
    </p:spTree>
    <p:extLst>
      <p:ext uri="{BB962C8B-B14F-4D97-AF65-F5344CB8AC3E}">
        <p14:creationId xmlns:p14="http://schemas.microsoft.com/office/powerpoint/2010/main" val="4293626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ltLang="es-AR"/>
          </a:p>
        </p:txBody>
      </p:sp>
      <p:sp>
        <p:nvSpPr>
          <p:cNvPr id="4" name="Rectangle 5"/>
          <p:cNvSpPr>
            <a:spLocks noGrp="1" noChangeArrowheads="1"/>
          </p:cNvSpPr>
          <p:nvPr>
            <p:ph type="ftr" sz="quarter" idx="11"/>
          </p:nvPr>
        </p:nvSpPr>
        <p:spPr>
          <a:ln/>
        </p:spPr>
        <p:txBody>
          <a:bodyPr/>
          <a:lstStyle>
            <a:lvl1pPr>
              <a:defRPr/>
            </a:lvl1pPr>
          </a:lstStyle>
          <a:p>
            <a:pPr>
              <a:defRPr/>
            </a:pPr>
            <a:endParaRPr lang="es-ES" altLang="es-AR"/>
          </a:p>
        </p:txBody>
      </p:sp>
      <p:sp>
        <p:nvSpPr>
          <p:cNvPr id="5" name="Rectangle 6"/>
          <p:cNvSpPr>
            <a:spLocks noGrp="1" noChangeArrowheads="1"/>
          </p:cNvSpPr>
          <p:nvPr>
            <p:ph type="sldNum" sz="quarter" idx="12"/>
          </p:nvPr>
        </p:nvSpPr>
        <p:spPr>
          <a:ln/>
        </p:spPr>
        <p:txBody>
          <a:bodyPr/>
          <a:lstStyle>
            <a:lvl1pPr>
              <a:defRPr/>
            </a:lvl1pPr>
          </a:lstStyle>
          <a:p>
            <a:pPr>
              <a:defRPr/>
            </a:pPr>
            <a:fld id="{626DA566-61C7-4C17-BC66-92F61D54814B}" type="slidenum">
              <a:rPr lang="es-ES" altLang="es-AR"/>
              <a:pPr>
                <a:defRPr/>
              </a:pPr>
              <a:t>‹Nº›</a:t>
            </a:fld>
            <a:endParaRPr lang="es-ES" altLang="es-AR"/>
          </a:p>
        </p:txBody>
      </p:sp>
    </p:spTree>
    <p:extLst>
      <p:ext uri="{BB962C8B-B14F-4D97-AF65-F5344CB8AC3E}">
        <p14:creationId xmlns:p14="http://schemas.microsoft.com/office/powerpoint/2010/main" val="3611035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ltLang="es-AR"/>
          </a:p>
        </p:txBody>
      </p:sp>
      <p:sp>
        <p:nvSpPr>
          <p:cNvPr id="3" name="Rectangle 5"/>
          <p:cNvSpPr>
            <a:spLocks noGrp="1" noChangeArrowheads="1"/>
          </p:cNvSpPr>
          <p:nvPr>
            <p:ph type="ftr" sz="quarter" idx="11"/>
          </p:nvPr>
        </p:nvSpPr>
        <p:spPr>
          <a:ln/>
        </p:spPr>
        <p:txBody>
          <a:bodyPr/>
          <a:lstStyle>
            <a:lvl1pPr>
              <a:defRPr/>
            </a:lvl1pPr>
          </a:lstStyle>
          <a:p>
            <a:pPr>
              <a:defRPr/>
            </a:pPr>
            <a:endParaRPr lang="es-ES" altLang="es-AR"/>
          </a:p>
        </p:txBody>
      </p:sp>
      <p:sp>
        <p:nvSpPr>
          <p:cNvPr id="4" name="Rectangle 6"/>
          <p:cNvSpPr>
            <a:spLocks noGrp="1" noChangeArrowheads="1"/>
          </p:cNvSpPr>
          <p:nvPr>
            <p:ph type="sldNum" sz="quarter" idx="12"/>
          </p:nvPr>
        </p:nvSpPr>
        <p:spPr>
          <a:ln/>
        </p:spPr>
        <p:txBody>
          <a:bodyPr/>
          <a:lstStyle>
            <a:lvl1pPr>
              <a:defRPr/>
            </a:lvl1pPr>
          </a:lstStyle>
          <a:p>
            <a:pPr>
              <a:defRPr/>
            </a:pPr>
            <a:fld id="{27CD0EB0-2475-4B54-88ED-BAB839C93B2D}" type="slidenum">
              <a:rPr lang="es-ES" altLang="es-AR"/>
              <a:pPr>
                <a:defRPr/>
              </a:pPr>
              <a:t>‹Nº›</a:t>
            </a:fld>
            <a:endParaRPr lang="es-ES" altLang="es-AR"/>
          </a:p>
        </p:txBody>
      </p:sp>
    </p:spTree>
    <p:extLst>
      <p:ext uri="{BB962C8B-B14F-4D97-AF65-F5344CB8AC3E}">
        <p14:creationId xmlns:p14="http://schemas.microsoft.com/office/powerpoint/2010/main" val="1557639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ltLang="es-AR"/>
          </a:p>
        </p:txBody>
      </p:sp>
      <p:sp>
        <p:nvSpPr>
          <p:cNvPr id="6" name="Rectangle 5"/>
          <p:cNvSpPr>
            <a:spLocks noGrp="1" noChangeArrowheads="1"/>
          </p:cNvSpPr>
          <p:nvPr>
            <p:ph type="ftr" sz="quarter" idx="11"/>
          </p:nvPr>
        </p:nvSpPr>
        <p:spPr>
          <a:ln/>
        </p:spPr>
        <p:txBody>
          <a:bodyPr/>
          <a:lstStyle>
            <a:lvl1pPr>
              <a:defRPr/>
            </a:lvl1pPr>
          </a:lstStyle>
          <a:p>
            <a:pPr>
              <a:defRPr/>
            </a:pPr>
            <a:endParaRPr lang="es-ES" altLang="es-AR"/>
          </a:p>
        </p:txBody>
      </p:sp>
      <p:sp>
        <p:nvSpPr>
          <p:cNvPr id="7" name="Rectangle 6"/>
          <p:cNvSpPr>
            <a:spLocks noGrp="1" noChangeArrowheads="1"/>
          </p:cNvSpPr>
          <p:nvPr>
            <p:ph type="sldNum" sz="quarter" idx="12"/>
          </p:nvPr>
        </p:nvSpPr>
        <p:spPr>
          <a:ln/>
        </p:spPr>
        <p:txBody>
          <a:bodyPr/>
          <a:lstStyle>
            <a:lvl1pPr>
              <a:defRPr/>
            </a:lvl1pPr>
          </a:lstStyle>
          <a:p>
            <a:pPr>
              <a:defRPr/>
            </a:pPr>
            <a:fld id="{C772431E-1F92-41E0-8BB4-8E9782533089}" type="slidenum">
              <a:rPr lang="es-ES" altLang="es-AR"/>
              <a:pPr>
                <a:defRPr/>
              </a:pPr>
              <a:t>‹Nº›</a:t>
            </a:fld>
            <a:endParaRPr lang="es-ES" altLang="es-AR"/>
          </a:p>
        </p:txBody>
      </p:sp>
    </p:spTree>
    <p:extLst>
      <p:ext uri="{BB962C8B-B14F-4D97-AF65-F5344CB8AC3E}">
        <p14:creationId xmlns:p14="http://schemas.microsoft.com/office/powerpoint/2010/main" val="1412288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ltLang="es-AR"/>
          </a:p>
        </p:txBody>
      </p:sp>
      <p:sp>
        <p:nvSpPr>
          <p:cNvPr id="6" name="Rectangle 5"/>
          <p:cNvSpPr>
            <a:spLocks noGrp="1" noChangeArrowheads="1"/>
          </p:cNvSpPr>
          <p:nvPr>
            <p:ph type="ftr" sz="quarter" idx="11"/>
          </p:nvPr>
        </p:nvSpPr>
        <p:spPr>
          <a:ln/>
        </p:spPr>
        <p:txBody>
          <a:bodyPr/>
          <a:lstStyle>
            <a:lvl1pPr>
              <a:defRPr/>
            </a:lvl1pPr>
          </a:lstStyle>
          <a:p>
            <a:pPr>
              <a:defRPr/>
            </a:pPr>
            <a:endParaRPr lang="es-ES" altLang="es-AR"/>
          </a:p>
        </p:txBody>
      </p:sp>
      <p:sp>
        <p:nvSpPr>
          <p:cNvPr id="7" name="Rectangle 6"/>
          <p:cNvSpPr>
            <a:spLocks noGrp="1" noChangeArrowheads="1"/>
          </p:cNvSpPr>
          <p:nvPr>
            <p:ph type="sldNum" sz="quarter" idx="12"/>
          </p:nvPr>
        </p:nvSpPr>
        <p:spPr>
          <a:ln/>
        </p:spPr>
        <p:txBody>
          <a:bodyPr/>
          <a:lstStyle>
            <a:lvl1pPr>
              <a:defRPr/>
            </a:lvl1pPr>
          </a:lstStyle>
          <a:p>
            <a:pPr>
              <a:defRPr/>
            </a:pPr>
            <a:fld id="{67BE15BD-6FA0-4E6F-B91C-CE6E941E1E10}" type="slidenum">
              <a:rPr lang="es-ES" altLang="es-AR"/>
              <a:pPr>
                <a:defRPr/>
              </a:pPr>
              <a:t>‹Nº›</a:t>
            </a:fld>
            <a:endParaRPr lang="es-ES" altLang="es-AR"/>
          </a:p>
        </p:txBody>
      </p:sp>
    </p:spTree>
    <p:extLst>
      <p:ext uri="{BB962C8B-B14F-4D97-AF65-F5344CB8AC3E}">
        <p14:creationId xmlns:p14="http://schemas.microsoft.com/office/powerpoint/2010/main" val="2131083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s-AR"/>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s-AR"/>
          </a:p>
        </p:txBody>
      </p:sp>
      <p:sp>
        <p:nvSpPr>
          <p:cNvPr id="6" name="Rectangle 6"/>
          <p:cNvSpPr>
            <a:spLocks noGrp="1" noChangeArrowheads="1"/>
          </p:cNvSpPr>
          <p:nvPr>
            <p:ph type="sldNum" sz="quarter" idx="12"/>
          </p:nvPr>
        </p:nvSpPr>
        <p:spPr>
          <a:ln/>
        </p:spPr>
        <p:txBody>
          <a:bodyPr/>
          <a:lstStyle>
            <a:lvl1pPr>
              <a:defRPr/>
            </a:lvl1pPr>
          </a:lstStyle>
          <a:p>
            <a:pPr>
              <a:defRPr/>
            </a:pPr>
            <a:fld id="{50772854-561F-4FAF-B580-36BDCAF037D3}" type="slidenum">
              <a:rPr lang="es-ES" altLang="es-AR"/>
              <a:pPr>
                <a:defRPr/>
              </a:pPr>
              <a:t>‹Nº›</a:t>
            </a:fld>
            <a:endParaRPr lang="es-ES" altLang="es-AR"/>
          </a:p>
        </p:txBody>
      </p:sp>
    </p:spTree>
    <p:extLst>
      <p:ext uri="{BB962C8B-B14F-4D97-AF65-F5344CB8AC3E}">
        <p14:creationId xmlns:p14="http://schemas.microsoft.com/office/powerpoint/2010/main" val="1273281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s-AR"/>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s-AR"/>
          </a:p>
        </p:txBody>
      </p:sp>
      <p:sp>
        <p:nvSpPr>
          <p:cNvPr id="6" name="Rectangle 6"/>
          <p:cNvSpPr>
            <a:spLocks noGrp="1" noChangeArrowheads="1"/>
          </p:cNvSpPr>
          <p:nvPr>
            <p:ph type="sldNum" sz="quarter" idx="12"/>
          </p:nvPr>
        </p:nvSpPr>
        <p:spPr>
          <a:ln/>
        </p:spPr>
        <p:txBody>
          <a:bodyPr/>
          <a:lstStyle>
            <a:lvl1pPr>
              <a:defRPr/>
            </a:lvl1pPr>
          </a:lstStyle>
          <a:p>
            <a:pPr>
              <a:defRPr/>
            </a:pPr>
            <a:fld id="{AE0D4876-AD8E-41AE-BC26-78EF7BC1A69F}" type="slidenum">
              <a:rPr lang="es-ES" altLang="es-AR"/>
              <a:pPr>
                <a:defRPr/>
              </a:pPr>
              <a:t>‹Nº›</a:t>
            </a:fld>
            <a:endParaRPr lang="es-ES" altLang="es-AR"/>
          </a:p>
        </p:txBody>
      </p:sp>
    </p:spTree>
    <p:extLst>
      <p:ext uri="{BB962C8B-B14F-4D97-AF65-F5344CB8AC3E}">
        <p14:creationId xmlns:p14="http://schemas.microsoft.com/office/powerpoint/2010/main" val="771316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ltLang="es-AR"/>
          </a:p>
        </p:txBody>
      </p:sp>
      <p:sp>
        <p:nvSpPr>
          <p:cNvPr id="4" name="Rectangle 5"/>
          <p:cNvSpPr>
            <a:spLocks noGrp="1" noChangeArrowheads="1"/>
          </p:cNvSpPr>
          <p:nvPr>
            <p:ph type="ftr" sz="quarter" idx="11"/>
          </p:nvPr>
        </p:nvSpPr>
        <p:spPr>
          <a:ln/>
        </p:spPr>
        <p:txBody>
          <a:bodyPr/>
          <a:lstStyle>
            <a:lvl1pPr>
              <a:defRPr/>
            </a:lvl1pPr>
          </a:lstStyle>
          <a:p>
            <a:pPr>
              <a:defRPr/>
            </a:pPr>
            <a:endParaRPr lang="es-ES" altLang="es-AR"/>
          </a:p>
        </p:txBody>
      </p:sp>
      <p:sp>
        <p:nvSpPr>
          <p:cNvPr id="5" name="Rectangle 6"/>
          <p:cNvSpPr>
            <a:spLocks noGrp="1" noChangeArrowheads="1"/>
          </p:cNvSpPr>
          <p:nvPr>
            <p:ph type="sldNum" sz="quarter" idx="12"/>
          </p:nvPr>
        </p:nvSpPr>
        <p:spPr>
          <a:ln/>
        </p:spPr>
        <p:txBody>
          <a:bodyPr/>
          <a:lstStyle>
            <a:lvl1pPr>
              <a:defRPr/>
            </a:lvl1pPr>
          </a:lstStyle>
          <a:p>
            <a:pPr>
              <a:defRPr/>
            </a:pPr>
            <a:fld id="{C6F6F424-29EB-48D9-A4F2-E2C6A103E67A}" type="slidenum">
              <a:rPr lang="es-ES" altLang="es-AR"/>
              <a:pPr>
                <a:defRPr/>
              </a:pPr>
              <a:t>‹Nº›</a:t>
            </a:fld>
            <a:endParaRPr lang="es-ES" altLang="es-AR"/>
          </a:p>
        </p:txBody>
      </p:sp>
    </p:spTree>
    <p:extLst>
      <p:ext uri="{BB962C8B-B14F-4D97-AF65-F5344CB8AC3E}">
        <p14:creationId xmlns:p14="http://schemas.microsoft.com/office/powerpoint/2010/main" val="1586046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es-ES" smtClean="0"/>
              <a:t>Haga clic para modificar el estilo de título del patrón</a:t>
            </a:r>
            <a:endParaRPr lang="es-AR"/>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AR"/>
          </a:p>
        </p:txBody>
      </p:sp>
      <p:sp>
        <p:nvSpPr>
          <p:cNvPr id="4" name="Rectangle 3"/>
          <p:cNvSpPr>
            <a:spLocks noGrp="1" noChangeArrowheads="1"/>
          </p:cNvSpPr>
          <p:nvPr>
            <p:ph type="dt" idx="10"/>
          </p:nvPr>
        </p:nvSpPr>
        <p:spPr>
          <a:ln/>
        </p:spPr>
        <p:txBody>
          <a:bodyPr/>
          <a:lstStyle>
            <a:lvl1pPr>
              <a:defRPr/>
            </a:lvl1pPr>
          </a:lstStyle>
          <a:p>
            <a:pPr>
              <a:defRPr/>
            </a:pPr>
            <a:endParaRPr lang="es-AR" altLang="es-AR"/>
          </a:p>
        </p:txBody>
      </p:sp>
      <p:sp>
        <p:nvSpPr>
          <p:cNvPr id="5" name="Rectangle 5"/>
          <p:cNvSpPr>
            <a:spLocks noGrp="1" noChangeArrowheads="1"/>
          </p:cNvSpPr>
          <p:nvPr>
            <p:ph type="sldNum" idx="11"/>
          </p:nvPr>
        </p:nvSpPr>
        <p:spPr>
          <a:ln/>
        </p:spPr>
        <p:txBody>
          <a:bodyPr/>
          <a:lstStyle>
            <a:lvl1pPr>
              <a:defRPr/>
            </a:lvl1pPr>
          </a:lstStyle>
          <a:p>
            <a:pPr>
              <a:defRPr/>
            </a:pPr>
            <a:fld id="{2F516F96-FFA2-483D-B2C2-E35B0A41E020}" type="slidenum">
              <a:rPr lang="es-AR" altLang="es-AR"/>
              <a:pPr>
                <a:defRPr/>
              </a:pPr>
              <a:t>‹Nº›</a:t>
            </a:fld>
            <a:endParaRPr lang="es-AR" altLang="es-AR"/>
          </a:p>
        </p:txBody>
      </p:sp>
    </p:spTree>
    <p:extLst>
      <p:ext uri="{BB962C8B-B14F-4D97-AF65-F5344CB8AC3E}">
        <p14:creationId xmlns:p14="http://schemas.microsoft.com/office/powerpoint/2010/main" val="1126675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3"/>
          <p:cNvSpPr>
            <a:spLocks noGrp="1" noChangeArrowheads="1"/>
          </p:cNvSpPr>
          <p:nvPr>
            <p:ph type="dt" idx="10"/>
          </p:nvPr>
        </p:nvSpPr>
        <p:spPr>
          <a:ln/>
        </p:spPr>
        <p:txBody>
          <a:bodyPr/>
          <a:lstStyle>
            <a:lvl1pPr>
              <a:defRPr/>
            </a:lvl1pPr>
          </a:lstStyle>
          <a:p>
            <a:pPr>
              <a:defRPr/>
            </a:pPr>
            <a:endParaRPr lang="es-AR" altLang="es-AR"/>
          </a:p>
        </p:txBody>
      </p:sp>
      <p:sp>
        <p:nvSpPr>
          <p:cNvPr id="5" name="Rectangle 5"/>
          <p:cNvSpPr>
            <a:spLocks noGrp="1" noChangeArrowheads="1"/>
          </p:cNvSpPr>
          <p:nvPr>
            <p:ph type="sldNum" idx="11"/>
          </p:nvPr>
        </p:nvSpPr>
        <p:spPr>
          <a:ln/>
        </p:spPr>
        <p:txBody>
          <a:bodyPr/>
          <a:lstStyle>
            <a:lvl1pPr>
              <a:defRPr/>
            </a:lvl1pPr>
          </a:lstStyle>
          <a:p>
            <a:pPr>
              <a:defRPr/>
            </a:pPr>
            <a:fld id="{9AFB96C1-ED1E-4D52-895F-4FC750C368E0}" type="slidenum">
              <a:rPr lang="es-AR" altLang="es-AR"/>
              <a:pPr>
                <a:defRPr/>
              </a:pPr>
              <a:t>‹Nº›</a:t>
            </a:fld>
            <a:endParaRPr lang="es-AR" altLang="es-AR"/>
          </a:p>
        </p:txBody>
      </p:sp>
    </p:spTree>
    <p:extLst>
      <p:ext uri="{BB962C8B-B14F-4D97-AF65-F5344CB8AC3E}">
        <p14:creationId xmlns:p14="http://schemas.microsoft.com/office/powerpoint/2010/main" val="1772969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smtClean="0"/>
              <a:t>Haga clic para modificar el estilo de texto del patrón</a:t>
            </a:r>
          </a:p>
        </p:txBody>
      </p:sp>
      <p:sp>
        <p:nvSpPr>
          <p:cNvPr id="4" name="Rectangle 3"/>
          <p:cNvSpPr>
            <a:spLocks noGrp="1" noChangeArrowheads="1"/>
          </p:cNvSpPr>
          <p:nvPr>
            <p:ph type="dt" idx="10"/>
          </p:nvPr>
        </p:nvSpPr>
        <p:spPr>
          <a:ln/>
        </p:spPr>
        <p:txBody>
          <a:bodyPr/>
          <a:lstStyle>
            <a:lvl1pPr>
              <a:defRPr/>
            </a:lvl1pPr>
          </a:lstStyle>
          <a:p>
            <a:pPr>
              <a:defRPr/>
            </a:pPr>
            <a:endParaRPr lang="es-AR" altLang="es-AR"/>
          </a:p>
        </p:txBody>
      </p:sp>
      <p:sp>
        <p:nvSpPr>
          <p:cNvPr id="5" name="Rectangle 5"/>
          <p:cNvSpPr>
            <a:spLocks noGrp="1" noChangeArrowheads="1"/>
          </p:cNvSpPr>
          <p:nvPr>
            <p:ph type="sldNum" idx="11"/>
          </p:nvPr>
        </p:nvSpPr>
        <p:spPr>
          <a:ln/>
        </p:spPr>
        <p:txBody>
          <a:bodyPr/>
          <a:lstStyle>
            <a:lvl1pPr>
              <a:defRPr/>
            </a:lvl1pPr>
          </a:lstStyle>
          <a:p>
            <a:pPr>
              <a:defRPr/>
            </a:pPr>
            <a:fld id="{833529EA-805A-470D-8B8F-EB9CEA0B1153}" type="slidenum">
              <a:rPr lang="es-AR" altLang="es-AR"/>
              <a:pPr>
                <a:defRPr/>
              </a:pPr>
              <a:t>‹Nº›</a:t>
            </a:fld>
            <a:endParaRPr lang="es-AR" altLang="es-AR"/>
          </a:p>
        </p:txBody>
      </p:sp>
    </p:spTree>
    <p:extLst>
      <p:ext uri="{BB962C8B-B14F-4D97-AF65-F5344CB8AC3E}">
        <p14:creationId xmlns:p14="http://schemas.microsoft.com/office/powerpoint/2010/main" val="797580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sz="half" idx="1"/>
          </p:nvPr>
        </p:nvSpPr>
        <p:spPr>
          <a:xfrm>
            <a:off x="457200" y="1600200"/>
            <a:ext cx="4035425" cy="4600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contenido 3"/>
          <p:cNvSpPr>
            <a:spLocks noGrp="1"/>
          </p:cNvSpPr>
          <p:nvPr>
            <p:ph sz="half" idx="2"/>
          </p:nvPr>
        </p:nvSpPr>
        <p:spPr>
          <a:xfrm>
            <a:off x="4645025" y="1600200"/>
            <a:ext cx="4037013" cy="4600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3"/>
          <p:cNvSpPr>
            <a:spLocks noGrp="1" noChangeArrowheads="1"/>
          </p:cNvSpPr>
          <p:nvPr>
            <p:ph type="dt" idx="10"/>
          </p:nvPr>
        </p:nvSpPr>
        <p:spPr>
          <a:ln/>
        </p:spPr>
        <p:txBody>
          <a:bodyPr/>
          <a:lstStyle>
            <a:lvl1pPr>
              <a:defRPr/>
            </a:lvl1pPr>
          </a:lstStyle>
          <a:p>
            <a:pPr>
              <a:defRPr/>
            </a:pPr>
            <a:endParaRPr lang="es-AR" altLang="es-AR"/>
          </a:p>
        </p:txBody>
      </p:sp>
      <p:sp>
        <p:nvSpPr>
          <p:cNvPr id="6" name="Rectangle 5"/>
          <p:cNvSpPr>
            <a:spLocks noGrp="1" noChangeArrowheads="1"/>
          </p:cNvSpPr>
          <p:nvPr>
            <p:ph type="sldNum" idx="11"/>
          </p:nvPr>
        </p:nvSpPr>
        <p:spPr>
          <a:ln/>
        </p:spPr>
        <p:txBody>
          <a:bodyPr/>
          <a:lstStyle>
            <a:lvl1pPr>
              <a:defRPr/>
            </a:lvl1pPr>
          </a:lstStyle>
          <a:p>
            <a:pPr>
              <a:defRPr/>
            </a:pPr>
            <a:fld id="{0B019AFE-3EAA-424B-B897-163E8FE3B1FF}" type="slidenum">
              <a:rPr lang="es-AR" altLang="es-AR"/>
              <a:pPr>
                <a:defRPr/>
              </a:pPr>
              <a:t>‹Nº›</a:t>
            </a:fld>
            <a:endParaRPr lang="es-AR" altLang="es-AR"/>
          </a:p>
        </p:txBody>
      </p:sp>
    </p:spTree>
    <p:extLst>
      <p:ext uri="{BB962C8B-B14F-4D97-AF65-F5344CB8AC3E}">
        <p14:creationId xmlns:p14="http://schemas.microsoft.com/office/powerpoint/2010/main" val="3751002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3"/>
          <p:cNvSpPr>
            <a:spLocks noGrp="1" noChangeArrowheads="1"/>
          </p:cNvSpPr>
          <p:nvPr>
            <p:ph type="dt" idx="10"/>
          </p:nvPr>
        </p:nvSpPr>
        <p:spPr>
          <a:ln/>
        </p:spPr>
        <p:txBody>
          <a:bodyPr/>
          <a:lstStyle>
            <a:lvl1pPr>
              <a:defRPr/>
            </a:lvl1pPr>
          </a:lstStyle>
          <a:p>
            <a:pPr>
              <a:defRPr/>
            </a:pPr>
            <a:endParaRPr lang="es-AR" altLang="es-AR"/>
          </a:p>
        </p:txBody>
      </p:sp>
      <p:sp>
        <p:nvSpPr>
          <p:cNvPr id="8" name="Rectangle 5"/>
          <p:cNvSpPr>
            <a:spLocks noGrp="1" noChangeArrowheads="1"/>
          </p:cNvSpPr>
          <p:nvPr>
            <p:ph type="sldNum" idx="11"/>
          </p:nvPr>
        </p:nvSpPr>
        <p:spPr>
          <a:ln/>
        </p:spPr>
        <p:txBody>
          <a:bodyPr/>
          <a:lstStyle>
            <a:lvl1pPr>
              <a:defRPr/>
            </a:lvl1pPr>
          </a:lstStyle>
          <a:p>
            <a:pPr>
              <a:defRPr/>
            </a:pPr>
            <a:fld id="{153C9649-1441-4E3B-AF7C-6919B08FB769}" type="slidenum">
              <a:rPr lang="es-AR" altLang="es-AR"/>
              <a:pPr>
                <a:defRPr/>
              </a:pPr>
              <a:t>‹Nº›</a:t>
            </a:fld>
            <a:endParaRPr lang="es-AR" altLang="es-AR"/>
          </a:p>
        </p:txBody>
      </p:sp>
    </p:spTree>
    <p:extLst>
      <p:ext uri="{BB962C8B-B14F-4D97-AF65-F5344CB8AC3E}">
        <p14:creationId xmlns:p14="http://schemas.microsoft.com/office/powerpoint/2010/main" val="1316093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Rectangle 3"/>
          <p:cNvSpPr>
            <a:spLocks noGrp="1" noChangeArrowheads="1"/>
          </p:cNvSpPr>
          <p:nvPr>
            <p:ph type="dt" idx="10"/>
          </p:nvPr>
        </p:nvSpPr>
        <p:spPr>
          <a:ln/>
        </p:spPr>
        <p:txBody>
          <a:bodyPr/>
          <a:lstStyle>
            <a:lvl1pPr>
              <a:defRPr/>
            </a:lvl1pPr>
          </a:lstStyle>
          <a:p>
            <a:pPr>
              <a:defRPr/>
            </a:pPr>
            <a:endParaRPr lang="es-AR" altLang="es-AR"/>
          </a:p>
        </p:txBody>
      </p:sp>
      <p:sp>
        <p:nvSpPr>
          <p:cNvPr id="4" name="Rectangle 5"/>
          <p:cNvSpPr>
            <a:spLocks noGrp="1" noChangeArrowheads="1"/>
          </p:cNvSpPr>
          <p:nvPr>
            <p:ph type="sldNum" idx="11"/>
          </p:nvPr>
        </p:nvSpPr>
        <p:spPr>
          <a:ln/>
        </p:spPr>
        <p:txBody>
          <a:bodyPr/>
          <a:lstStyle>
            <a:lvl1pPr>
              <a:defRPr/>
            </a:lvl1pPr>
          </a:lstStyle>
          <a:p>
            <a:pPr>
              <a:defRPr/>
            </a:pPr>
            <a:fld id="{C64494C2-1965-4D0E-8A75-E5869B805B23}" type="slidenum">
              <a:rPr lang="es-AR" altLang="es-AR"/>
              <a:pPr>
                <a:defRPr/>
              </a:pPr>
              <a:t>‹Nº›</a:t>
            </a:fld>
            <a:endParaRPr lang="es-AR" altLang="es-AR"/>
          </a:p>
        </p:txBody>
      </p:sp>
    </p:spTree>
    <p:extLst>
      <p:ext uri="{BB962C8B-B14F-4D97-AF65-F5344CB8AC3E}">
        <p14:creationId xmlns:p14="http://schemas.microsoft.com/office/powerpoint/2010/main" val="24862402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s-AR" altLang="es-AR"/>
          </a:p>
        </p:txBody>
      </p:sp>
      <p:sp>
        <p:nvSpPr>
          <p:cNvPr id="3" name="Rectangle 5"/>
          <p:cNvSpPr>
            <a:spLocks noGrp="1" noChangeArrowheads="1"/>
          </p:cNvSpPr>
          <p:nvPr>
            <p:ph type="sldNum" idx="11"/>
          </p:nvPr>
        </p:nvSpPr>
        <p:spPr>
          <a:ln/>
        </p:spPr>
        <p:txBody>
          <a:bodyPr/>
          <a:lstStyle>
            <a:lvl1pPr>
              <a:defRPr/>
            </a:lvl1pPr>
          </a:lstStyle>
          <a:p>
            <a:pPr>
              <a:defRPr/>
            </a:pPr>
            <a:fld id="{E4E04A5F-FE15-4809-AF49-B19B1E04D04B}" type="slidenum">
              <a:rPr lang="es-AR" altLang="es-AR"/>
              <a:pPr>
                <a:defRPr/>
              </a:pPr>
              <a:t>‹Nº›</a:t>
            </a:fld>
            <a:endParaRPr lang="es-AR" altLang="es-AR"/>
          </a:p>
        </p:txBody>
      </p:sp>
    </p:spTree>
    <p:extLst>
      <p:ext uri="{BB962C8B-B14F-4D97-AF65-F5344CB8AC3E}">
        <p14:creationId xmlns:p14="http://schemas.microsoft.com/office/powerpoint/2010/main" val="12197637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smtClean="0"/>
              <a:t>Haga clic para modificar el estilo de título del patrón</a:t>
            </a:r>
            <a:endParaRPr lang="es-AR"/>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Rectangle 3"/>
          <p:cNvSpPr>
            <a:spLocks noGrp="1" noChangeArrowheads="1"/>
          </p:cNvSpPr>
          <p:nvPr>
            <p:ph type="dt" idx="10"/>
          </p:nvPr>
        </p:nvSpPr>
        <p:spPr>
          <a:ln/>
        </p:spPr>
        <p:txBody>
          <a:bodyPr/>
          <a:lstStyle>
            <a:lvl1pPr>
              <a:defRPr/>
            </a:lvl1pPr>
          </a:lstStyle>
          <a:p>
            <a:pPr>
              <a:defRPr/>
            </a:pPr>
            <a:endParaRPr lang="es-AR" altLang="es-AR"/>
          </a:p>
        </p:txBody>
      </p:sp>
      <p:sp>
        <p:nvSpPr>
          <p:cNvPr id="6" name="Rectangle 5"/>
          <p:cNvSpPr>
            <a:spLocks noGrp="1" noChangeArrowheads="1"/>
          </p:cNvSpPr>
          <p:nvPr>
            <p:ph type="sldNum" idx="11"/>
          </p:nvPr>
        </p:nvSpPr>
        <p:spPr>
          <a:ln/>
        </p:spPr>
        <p:txBody>
          <a:bodyPr/>
          <a:lstStyle>
            <a:lvl1pPr>
              <a:defRPr/>
            </a:lvl1pPr>
          </a:lstStyle>
          <a:p>
            <a:pPr>
              <a:defRPr/>
            </a:pPr>
            <a:fld id="{0E0B049E-7C09-4BE9-80D1-37B0534A4CF7}" type="slidenum">
              <a:rPr lang="es-AR" altLang="es-AR"/>
              <a:pPr>
                <a:defRPr/>
              </a:pPr>
              <a:t>‹Nº›</a:t>
            </a:fld>
            <a:endParaRPr lang="es-AR" altLang="es-AR"/>
          </a:p>
        </p:txBody>
      </p:sp>
    </p:spTree>
    <p:extLst>
      <p:ext uri="{BB962C8B-B14F-4D97-AF65-F5344CB8AC3E}">
        <p14:creationId xmlns:p14="http://schemas.microsoft.com/office/powerpoint/2010/main" val="38649487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smtClean="0"/>
              <a:t>Haga clic para modificar el estilo de título del patrón</a:t>
            </a:r>
            <a:endParaRPr lang="es-AR"/>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Rectangle 3"/>
          <p:cNvSpPr>
            <a:spLocks noGrp="1" noChangeArrowheads="1"/>
          </p:cNvSpPr>
          <p:nvPr>
            <p:ph type="dt" idx="10"/>
          </p:nvPr>
        </p:nvSpPr>
        <p:spPr>
          <a:ln/>
        </p:spPr>
        <p:txBody>
          <a:bodyPr/>
          <a:lstStyle>
            <a:lvl1pPr>
              <a:defRPr/>
            </a:lvl1pPr>
          </a:lstStyle>
          <a:p>
            <a:pPr>
              <a:defRPr/>
            </a:pPr>
            <a:endParaRPr lang="es-AR" altLang="es-AR"/>
          </a:p>
        </p:txBody>
      </p:sp>
      <p:sp>
        <p:nvSpPr>
          <p:cNvPr id="6" name="Rectangle 5"/>
          <p:cNvSpPr>
            <a:spLocks noGrp="1" noChangeArrowheads="1"/>
          </p:cNvSpPr>
          <p:nvPr>
            <p:ph type="sldNum" idx="11"/>
          </p:nvPr>
        </p:nvSpPr>
        <p:spPr>
          <a:ln/>
        </p:spPr>
        <p:txBody>
          <a:bodyPr/>
          <a:lstStyle>
            <a:lvl1pPr>
              <a:defRPr/>
            </a:lvl1pPr>
          </a:lstStyle>
          <a:p>
            <a:pPr>
              <a:defRPr/>
            </a:pPr>
            <a:fld id="{801199D0-8FC6-4C27-987B-B4C05CF353CF}" type="slidenum">
              <a:rPr lang="es-AR" altLang="es-AR"/>
              <a:pPr>
                <a:defRPr/>
              </a:pPr>
              <a:t>‹Nº›</a:t>
            </a:fld>
            <a:endParaRPr lang="es-AR" altLang="es-AR"/>
          </a:p>
        </p:txBody>
      </p:sp>
    </p:spTree>
    <p:extLst>
      <p:ext uri="{BB962C8B-B14F-4D97-AF65-F5344CB8AC3E}">
        <p14:creationId xmlns:p14="http://schemas.microsoft.com/office/powerpoint/2010/main" val="3408757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3"/>
          <p:cNvSpPr>
            <a:spLocks noGrp="1" noChangeArrowheads="1"/>
          </p:cNvSpPr>
          <p:nvPr>
            <p:ph type="dt" idx="10"/>
          </p:nvPr>
        </p:nvSpPr>
        <p:spPr>
          <a:ln/>
        </p:spPr>
        <p:txBody>
          <a:bodyPr/>
          <a:lstStyle>
            <a:lvl1pPr>
              <a:defRPr/>
            </a:lvl1pPr>
          </a:lstStyle>
          <a:p>
            <a:pPr>
              <a:defRPr/>
            </a:pPr>
            <a:endParaRPr lang="es-AR" altLang="es-AR"/>
          </a:p>
        </p:txBody>
      </p:sp>
      <p:sp>
        <p:nvSpPr>
          <p:cNvPr id="5" name="Rectangle 5"/>
          <p:cNvSpPr>
            <a:spLocks noGrp="1" noChangeArrowheads="1"/>
          </p:cNvSpPr>
          <p:nvPr>
            <p:ph type="sldNum" idx="11"/>
          </p:nvPr>
        </p:nvSpPr>
        <p:spPr>
          <a:ln/>
        </p:spPr>
        <p:txBody>
          <a:bodyPr/>
          <a:lstStyle>
            <a:lvl1pPr>
              <a:defRPr/>
            </a:lvl1pPr>
          </a:lstStyle>
          <a:p>
            <a:pPr>
              <a:defRPr/>
            </a:pPr>
            <a:fld id="{5B7D5E92-50D2-48CB-97A0-92F2D2D715B3}" type="slidenum">
              <a:rPr lang="es-AR" altLang="es-AR"/>
              <a:pPr>
                <a:defRPr/>
              </a:pPr>
              <a:t>‹Nº›</a:t>
            </a:fld>
            <a:endParaRPr lang="es-AR" altLang="es-AR"/>
          </a:p>
        </p:txBody>
      </p:sp>
    </p:spTree>
    <p:extLst>
      <p:ext uri="{BB962C8B-B14F-4D97-AF65-F5344CB8AC3E}">
        <p14:creationId xmlns:p14="http://schemas.microsoft.com/office/powerpoint/2010/main" val="20100266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6225" y="128588"/>
            <a:ext cx="2055813" cy="6072187"/>
          </a:xfrm>
        </p:spPr>
        <p:txBody>
          <a:bodyPr vert="eaVert"/>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a:xfrm>
            <a:off x="457200" y="128588"/>
            <a:ext cx="6016625" cy="607218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3"/>
          <p:cNvSpPr>
            <a:spLocks noGrp="1" noChangeArrowheads="1"/>
          </p:cNvSpPr>
          <p:nvPr>
            <p:ph type="dt" idx="10"/>
          </p:nvPr>
        </p:nvSpPr>
        <p:spPr>
          <a:ln/>
        </p:spPr>
        <p:txBody>
          <a:bodyPr/>
          <a:lstStyle>
            <a:lvl1pPr>
              <a:defRPr/>
            </a:lvl1pPr>
          </a:lstStyle>
          <a:p>
            <a:pPr>
              <a:defRPr/>
            </a:pPr>
            <a:endParaRPr lang="es-AR" altLang="es-AR"/>
          </a:p>
        </p:txBody>
      </p:sp>
      <p:sp>
        <p:nvSpPr>
          <p:cNvPr id="5" name="Rectangle 5"/>
          <p:cNvSpPr>
            <a:spLocks noGrp="1" noChangeArrowheads="1"/>
          </p:cNvSpPr>
          <p:nvPr>
            <p:ph type="sldNum" idx="11"/>
          </p:nvPr>
        </p:nvSpPr>
        <p:spPr>
          <a:ln/>
        </p:spPr>
        <p:txBody>
          <a:bodyPr/>
          <a:lstStyle>
            <a:lvl1pPr>
              <a:defRPr/>
            </a:lvl1pPr>
          </a:lstStyle>
          <a:p>
            <a:pPr>
              <a:defRPr/>
            </a:pPr>
            <a:fld id="{6B2509AA-DF92-4210-9F53-7909BAA69984}" type="slidenum">
              <a:rPr lang="es-AR" altLang="es-AR"/>
              <a:pPr>
                <a:defRPr/>
              </a:pPr>
              <a:t>‹Nº›</a:t>
            </a:fld>
            <a:endParaRPr lang="es-AR" altLang="es-AR"/>
          </a:p>
        </p:txBody>
      </p:sp>
    </p:spTree>
    <p:extLst>
      <p:ext uri="{BB962C8B-B14F-4D97-AF65-F5344CB8AC3E}">
        <p14:creationId xmlns:p14="http://schemas.microsoft.com/office/powerpoint/2010/main" val="29016414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es-ES" smtClean="0"/>
              <a:t>Haga clic para modificar el estilo de título del patrón</a:t>
            </a:r>
            <a:endParaRPr lang="es-AR"/>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AR"/>
          </a:p>
        </p:txBody>
      </p:sp>
      <p:sp>
        <p:nvSpPr>
          <p:cNvPr id="4" name="Rectangle 3"/>
          <p:cNvSpPr>
            <a:spLocks noGrp="1" noChangeArrowheads="1"/>
          </p:cNvSpPr>
          <p:nvPr>
            <p:ph type="dt" idx="10"/>
          </p:nvPr>
        </p:nvSpPr>
        <p:spPr>
          <a:ln/>
        </p:spPr>
        <p:txBody>
          <a:bodyPr/>
          <a:lstStyle>
            <a:lvl1pPr>
              <a:defRPr/>
            </a:lvl1pPr>
          </a:lstStyle>
          <a:p>
            <a:pPr>
              <a:defRPr/>
            </a:pPr>
            <a:endParaRPr lang="es-AR" altLang="es-AR"/>
          </a:p>
        </p:txBody>
      </p:sp>
      <p:sp>
        <p:nvSpPr>
          <p:cNvPr id="5" name="Rectangle 5"/>
          <p:cNvSpPr>
            <a:spLocks noGrp="1" noChangeArrowheads="1"/>
          </p:cNvSpPr>
          <p:nvPr>
            <p:ph type="sldNum" idx="11"/>
          </p:nvPr>
        </p:nvSpPr>
        <p:spPr>
          <a:ln/>
        </p:spPr>
        <p:txBody>
          <a:bodyPr/>
          <a:lstStyle>
            <a:lvl1pPr>
              <a:defRPr/>
            </a:lvl1pPr>
          </a:lstStyle>
          <a:p>
            <a:pPr>
              <a:defRPr/>
            </a:pPr>
            <a:fld id="{EE4B59B0-79F1-465F-962F-48AE0F537A1B}" type="slidenum">
              <a:rPr lang="es-AR" altLang="es-AR"/>
              <a:pPr>
                <a:defRPr/>
              </a:pPr>
              <a:t>‹Nº›</a:t>
            </a:fld>
            <a:endParaRPr lang="es-AR" altLang="es-AR"/>
          </a:p>
        </p:txBody>
      </p:sp>
    </p:spTree>
    <p:extLst>
      <p:ext uri="{BB962C8B-B14F-4D97-AF65-F5344CB8AC3E}">
        <p14:creationId xmlns:p14="http://schemas.microsoft.com/office/powerpoint/2010/main" val="30090991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3"/>
          <p:cNvSpPr>
            <a:spLocks noGrp="1" noChangeArrowheads="1"/>
          </p:cNvSpPr>
          <p:nvPr>
            <p:ph type="dt" idx="10"/>
          </p:nvPr>
        </p:nvSpPr>
        <p:spPr>
          <a:ln/>
        </p:spPr>
        <p:txBody>
          <a:bodyPr/>
          <a:lstStyle>
            <a:lvl1pPr>
              <a:defRPr/>
            </a:lvl1pPr>
          </a:lstStyle>
          <a:p>
            <a:pPr>
              <a:defRPr/>
            </a:pPr>
            <a:endParaRPr lang="es-AR" altLang="es-AR"/>
          </a:p>
        </p:txBody>
      </p:sp>
      <p:sp>
        <p:nvSpPr>
          <p:cNvPr id="5" name="Rectangle 5"/>
          <p:cNvSpPr>
            <a:spLocks noGrp="1" noChangeArrowheads="1"/>
          </p:cNvSpPr>
          <p:nvPr>
            <p:ph type="sldNum" idx="11"/>
          </p:nvPr>
        </p:nvSpPr>
        <p:spPr>
          <a:ln/>
        </p:spPr>
        <p:txBody>
          <a:bodyPr/>
          <a:lstStyle>
            <a:lvl1pPr>
              <a:defRPr/>
            </a:lvl1pPr>
          </a:lstStyle>
          <a:p>
            <a:pPr>
              <a:defRPr/>
            </a:pPr>
            <a:fld id="{2EDDC04C-9715-484B-9B06-353EF791C6F2}" type="slidenum">
              <a:rPr lang="es-AR" altLang="es-AR"/>
              <a:pPr>
                <a:defRPr/>
              </a:pPr>
              <a:t>‹Nº›</a:t>
            </a:fld>
            <a:endParaRPr lang="es-AR" altLang="es-AR"/>
          </a:p>
        </p:txBody>
      </p:sp>
    </p:spTree>
    <p:extLst>
      <p:ext uri="{BB962C8B-B14F-4D97-AF65-F5344CB8AC3E}">
        <p14:creationId xmlns:p14="http://schemas.microsoft.com/office/powerpoint/2010/main" val="3768165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smtClean="0"/>
              <a:t>Haga clic para modificar el estilo de texto del patrón</a:t>
            </a:r>
          </a:p>
        </p:txBody>
      </p:sp>
      <p:sp>
        <p:nvSpPr>
          <p:cNvPr id="4" name="Rectangle 3"/>
          <p:cNvSpPr>
            <a:spLocks noGrp="1" noChangeArrowheads="1"/>
          </p:cNvSpPr>
          <p:nvPr>
            <p:ph type="dt" idx="10"/>
          </p:nvPr>
        </p:nvSpPr>
        <p:spPr>
          <a:ln/>
        </p:spPr>
        <p:txBody>
          <a:bodyPr/>
          <a:lstStyle>
            <a:lvl1pPr>
              <a:defRPr/>
            </a:lvl1pPr>
          </a:lstStyle>
          <a:p>
            <a:pPr>
              <a:defRPr/>
            </a:pPr>
            <a:endParaRPr lang="es-AR" altLang="es-AR"/>
          </a:p>
        </p:txBody>
      </p:sp>
      <p:sp>
        <p:nvSpPr>
          <p:cNvPr id="5" name="Rectangle 5"/>
          <p:cNvSpPr>
            <a:spLocks noGrp="1" noChangeArrowheads="1"/>
          </p:cNvSpPr>
          <p:nvPr>
            <p:ph type="sldNum" idx="11"/>
          </p:nvPr>
        </p:nvSpPr>
        <p:spPr>
          <a:ln/>
        </p:spPr>
        <p:txBody>
          <a:bodyPr/>
          <a:lstStyle>
            <a:lvl1pPr>
              <a:defRPr/>
            </a:lvl1pPr>
          </a:lstStyle>
          <a:p>
            <a:pPr>
              <a:defRPr/>
            </a:pPr>
            <a:fld id="{833FFCFB-5F77-4375-949A-199A8F6DB8DE}" type="slidenum">
              <a:rPr lang="es-AR" altLang="es-AR"/>
              <a:pPr>
                <a:defRPr/>
              </a:pPr>
              <a:t>‹Nº›</a:t>
            </a:fld>
            <a:endParaRPr lang="es-AR" altLang="es-AR"/>
          </a:p>
        </p:txBody>
      </p:sp>
    </p:spTree>
    <p:extLst>
      <p:ext uri="{BB962C8B-B14F-4D97-AF65-F5344CB8AC3E}">
        <p14:creationId xmlns:p14="http://schemas.microsoft.com/office/powerpoint/2010/main" val="27497837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sz="half" idx="1"/>
          </p:nvPr>
        </p:nvSpPr>
        <p:spPr>
          <a:xfrm>
            <a:off x="457200" y="1600200"/>
            <a:ext cx="4035425" cy="4600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contenido 3"/>
          <p:cNvSpPr>
            <a:spLocks noGrp="1"/>
          </p:cNvSpPr>
          <p:nvPr>
            <p:ph sz="half" idx="2"/>
          </p:nvPr>
        </p:nvSpPr>
        <p:spPr>
          <a:xfrm>
            <a:off x="4645025" y="1600200"/>
            <a:ext cx="4037013" cy="4600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3"/>
          <p:cNvSpPr>
            <a:spLocks noGrp="1" noChangeArrowheads="1"/>
          </p:cNvSpPr>
          <p:nvPr>
            <p:ph type="dt" idx="10"/>
          </p:nvPr>
        </p:nvSpPr>
        <p:spPr>
          <a:ln/>
        </p:spPr>
        <p:txBody>
          <a:bodyPr/>
          <a:lstStyle>
            <a:lvl1pPr>
              <a:defRPr/>
            </a:lvl1pPr>
          </a:lstStyle>
          <a:p>
            <a:pPr>
              <a:defRPr/>
            </a:pPr>
            <a:endParaRPr lang="es-AR" altLang="es-AR"/>
          </a:p>
        </p:txBody>
      </p:sp>
      <p:sp>
        <p:nvSpPr>
          <p:cNvPr id="6" name="Rectangle 5"/>
          <p:cNvSpPr>
            <a:spLocks noGrp="1" noChangeArrowheads="1"/>
          </p:cNvSpPr>
          <p:nvPr>
            <p:ph type="sldNum" idx="11"/>
          </p:nvPr>
        </p:nvSpPr>
        <p:spPr>
          <a:ln/>
        </p:spPr>
        <p:txBody>
          <a:bodyPr/>
          <a:lstStyle>
            <a:lvl1pPr>
              <a:defRPr/>
            </a:lvl1pPr>
          </a:lstStyle>
          <a:p>
            <a:pPr>
              <a:defRPr/>
            </a:pPr>
            <a:fld id="{76D15C6A-367E-48D1-BEF9-C4160B10B49E}" type="slidenum">
              <a:rPr lang="es-AR" altLang="es-AR"/>
              <a:pPr>
                <a:defRPr/>
              </a:pPr>
              <a:t>‹Nº›</a:t>
            </a:fld>
            <a:endParaRPr lang="es-AR" altLang="es-AR"/>
          </a:p>
        </p:txBody>
      </p:sp>
    </p:spTree>
    <p:extLst>
      <p:ext uri="{BB962C8B-B14F-4D97-AF65-F5344CB8AC3E}">
        <p14:creationId xmlns:p14="http://schemas.microsoft.com/office/powerpoint/2010/main" val="23469456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3"/>
          <p:cNvSpPr>
            <a:spLocks noGrp="1" noChangeArrowheads="1"/>
          </p:cNvSpPr>
          <p:nvPr>
            <p:ph type="dt" idx="10"/>
          </p:nvPr>
        </p:nvSpPr>
        <p:spPr>
          <a:ln/>
        </p:spPr>
        <p:txBody>
          <a:bodyPr/>
          <a:lstStyle>
            <a:lvl1pPr>
              <a:defRPr/>
            </a:lvl1pPr>
          </a:lstStyle>
          <a:p>
            <a:pPr>
              <a:defRPr/>
            </a:pPr>
            <a:endParaRPr lang="es-AR" altLang="es-AR"/>
          </a:p>
        </p:txBody>
      </p:sp>
      <p:sp>
        <p:nvSpPr>
          <p:cNvPr id="8" name="Rectangle 5"/>
          <p:cNvSpPr>
            <a:spLocks noGrp="1" noChangeArrowheads="1"/>
          </p:cNvSpPr>
          <p:nvPr>
            <p:ph type="sldNum" idx="11"/>
          </p:nvPr>
        </p:nvSpPr>
        <p:spPr>
          <a:ln/>
        </p:spPr>
        <p:txBody>
          <a:bodyPr/>
          <a:lstStyle>
            <a:lvl1pPr>
              <a:defRPr/>
            </a:lvl1pPr>
          </a:lstStyle>
          <a:p>
            <a:pPr>
              <a:defRPr/>
            </a:pPr>
            <a:fld id="{A746C311-D1EC-4374-930D-78364FBBA913}" type="slidenum">
              <a:rPr lang="es-AR" altLang="es-AR"/>
              <a:pPr>
                <a:defRPr/>
              </a:pPr>
              <a:t>‹Nº›</a:t>
            </a:fld>
            <a:endParaRPr lang="es-AR" altLang="es-AR"/>
          </a:p>
        </p:txBody>
      </p:sp>
    </p:spTree>
    <p:extLst>
      <p:ext uri="{BB962C8B-B14F-4D97-AF65-F5344CB8AC3E}">
        <p14:creationId xmlns:p14="http://schemas.microsoft.com/office/powerpoint/2010/main" val="41807083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Rectangle 3"/>
          <p:cNvSpPr>
            <a:spLocks noGrp="1" noChangeArrowheads="1"/>
          </p:cNvSpPr>
          <p:nvPr>
            <p:ph type="dt" idx="10"/>
          </p:nvPr>
        </p:nvSpPr>
        <p:spPr>
          <a:ln/>
        </p:spPr>
        <p:txBody>
          <a:bodyPr/>
          <a:lstStyle>
            <a:lvl1pPr>
              <a:defRPr/>
            </a:lvl1pPr>
          </a:lstStyle>
          <a:p>
            <a:pPr>
              <a:defRPr/>
            </a:pPr>
            <a:endParaRPr lang="es-AR" altLang="es-AR"/>
          </a:p>
        </p:txBody>
      </p:sp>
      <p:sp>
        <p:nvSpPr>
          <p:cNvPr id="4" name="Rectangle 5"/>
          <p:cNvSpPr>
            <a:spLocks noGrp="1" noChangeArrowheads="1"/>
          </p:cNvSpPr>
          <p:nvPr>
            <p:ph type="sldNum" idx="11"/>
          </p:nvPr>
        </p:nvSpPr>
        <p:spPr>
          <a:ln/>
        </p:spPr>
        <p:txBody>
          <a:bodyPr/>
          <a:lstStyle>
            <a:lvl1pPr>
              <a:defRPr/>
            </a:lvl1pPr>
          </a:lstStyle>
          <a:p>
            <a:pPr>
              <a:defRPr/>
            </a:pPr>
            <a:fld id="{A6299182-4503-4337-A817-28AC52BA2872}" type="slidenum">
              <a:rPr lang="es-AR" altLang="es-AR"/>
              <a:pPr>
                <a:defRPr/>
              </a:pPr>
              <a:t>‹Nº›</a:t>
            </a:fld>
            <a:endParaRPr lang="es-AR" altLang="es-AR"/>
          </a:p>
        </p:txBody>
      </p:sp>
    </p:spTree>
    <p:extLst>
      <p:ext uri="{BB962C8B-B14F-4D97-AF65-F5344CB8AC3E}">
        <p14:creationId xmlns:p14="http://schemas.microsoft.com/office/powerpoint/2010/main" val="37590183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s-AR" altLang="es-AR"/>
          </a:p>
        </p:txBody>
      </p:sp>
      <p:sp>
        <p:nvSpPr>
          <p:cNvPr id="3" name="Rectangle 5"/>
          <p:cNvSpPr>
            <a:spLocks noGrp="1" noChangeArrowheads="1"/>
          </p:cNvSpPr>
          <p:nvPr>
            <p:ph type="sldNum" idx="11"/>
          </p:nvPr>
        </p:nvSpPr>
        <p:spPr>
          <a:ln/>
        </p:spPr>
        <p:txBody>
          <a:bodyPr/>
          <a:lstStyle>
            <a:lvl1pPr>
              <a:defRPr/>
            </a:lvl1pPr>
          </a:lstStyle>
          <a:p>
            <a:pPr>
              <a:defRPr/>
            </a:pPr>
            <a:fld id="{3BAEB677-BDA0-4621-8BA7-8985DB1EFD97}" type="slidenum">
              <a:rPr lang="es-AR" altLang="es-AR"/>
              <a:pPr>
                <a:defRPr/>
              </a:pPr>
              <a:t>‹Nº›</a:t>
            </a:fld>
            <a:endParaRPr lang="es-AR" altLang="es-AR"/>
          </a:p>
        </p:txBody>
      </p:sp>
    </p:spTree>
    <p:extLst>
      <p:ext uri="{BB962C8B-B14F-4D97-AF65-F5344CB8AC3E}">
        <p14:creationId xmlns:p14="http://schemas.microsoft.com/office/powerpoint/2010/main" val="11252354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smtClean="0"/>
              <a:t>Haga clic para modificar el estilo de título del patrón</a:t>
            </a:r>
            <a:endParaRPr lang="es-AR"/>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Rectangle 3"/>
          <p:cNvSpPr>
            <a:spLocks noGrp="1" noChangeArrowheads="1"/>
          </p:cNvSpPr>
          <p:nvPr>
            <p:ph type="dt" idx="10"/>
          </p:nvPr>
        </p:nvSpPr>
        <p:spPr>
          <a:ln/>
        </p:spPr>
        <p:txBody>
          <a:bodyPr/>
          <a:lstStyle>
            <a:lvl1pPr>
              <a:defRPr/>
            </a:lvl1pPr>
          </a:lstStyle>
          <a:p>
            <a:pPr>
              <a:defRPr/>
            </a:pPr>
            <a:endParaRPr lang="es-AR" altLang="es-AR"/>
          </a:p>
        </p:txBody>
      </p:sp>
      <p:sp>
        <p:nvSpPr>
          <p:cNvPr id="6" name="Rectangle 5"/>
          <p:cNvSpPr>
            <a:spLocks noGrp="1" noChangeArrowheads="1"/>
          </p:cNvSpPr>
          <p:nvPr>
            <p:ph type="sldNum" idx="11"/>
          </p:nvPr>
        </p:nvSpPr>
        <p:spPr>
          <a:ln/>
        </p:spPr>
        <p:txBody>
          <a:bodyPr/>
          <a:lstStyle>
            <a:lvl1pPr>
              <a:defRPr/>
            </a:lvl1pPr>
          </a:lstStyle>
          <a:p>
            <a:pPr>
              <a:defRPr/>
            </a:pPr>
            <a:fld id="{99368BCE-1B81-4F36-A924-9442C84B9D25}" type="slidenum">
              <a:rPr lang="es-AR" altLang="es-AR"/>
              <a:pPr>
                <a:defRPr/>
              </a:pPr>
              <a:t>‹Nº›</a:t>
            </a:fld>
            <a:endParaRPr lang="es-AR" altLang="es-AR"/>
          </a:p>
        </p:txBody>
      </p:sp>
    </p:spTree>
    <p:extLst>
      <p:ext uri="{BB962C8B-B14F-4D97-AF65-F5344CB8AC3E}">
        <p14:creationId xmlns:p14="http://schemas.microsoft.com/office/powerpoint/2010/main" val="29275858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smtClean="0"/>
              <a:t>Haga clic para modificar el estilo de título del patrón</a:t>
            </a:r>
            <a:endParaRPr lang="es-AR"/>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Rectangle 3"/>
          <p:cNvSpPr>
            <a:spLocks noGrp="1" noChangeArrowheads="1"/>
          </p:cNvSpPr>
          <p:nvPr>
            <p:ph type="dt" idx="10"/>
          </p:nvPr>
        </p:nvSpPr>
        <p:spPr>
          <a:ln/>
        </p:spPr>
        <p:txBody>
          <a:bodyPr/>
          <a:lstStyle>
            <a:lvl1pPr>
              <a:defRPr/>
            </a:lvl1pPr>
          </a:lstStyle>
          <a:p>
            <a:pPr>
              <a:defRPr/>
            </a:pPr>
            <a:endParaRPr lang="es-AR" altLang="es-AR"/>
          </a:p>
        </p:txBody>
      </p:sp>
      <p:sp>
        <p:nvSpPr>
          <p:cNvPr id="6" name="Rectangle 5"/>
          <p:cNvSpPr>
            <a:spLocks noGrp="1" noChangeArrowheads="1"/>
          </p:cNvSpPr>
          <p:nvPr>
            <p:ph type="sldNum" idx="11"/>
          </p:nvPr>
        </p:nvSpPr>
        <p:spPr>
          <a:ln/>
        </p:spPr>
        <p:txBody>
          <a:bodyPr/>
          <a:lstStyle>
            <a:lvl1pPr>
              <a:defRPr/>
            </a:lvl1pPr>
          </a:lstStyle>
          <a:p>
            <a:pPr>
              <a:defRPr/>
            </a:pPr>
            <a:fld id="{14938B59-C1F2-494E-B4F5-92DCE07B7FBF}" type="slidenum">
              <a:rPr lang="es-AR" altLang="es-AR"/>
              <a:pPr>
                <a:defRPr/>
              </a:pPr>
              <a:t>‹Nº›</a:t>
            </a:fld>
            <a:endParaRPr lang="es-AR" altLang="es-AR"/>
          </a:p>
        </p:txBody>
      </p:sp>
    </p:spTree>
    <p:extLst>
      <p:ext uri="{BB962C8B-B14F-4D97-AF65-F5344CB8AC3E}">
        <p14:creationId xmlns:p14="http://schemas.microsoft.com/office/powerpoint/2010/main" val="17458162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3"/>
          <p:cNvSpPr>
            <a:spLocks noGrp="1" noChangeArrowheads="1"/>
          </p:cNvSpPr>
          <p:nvPr>
            <p:ph type="dt" idx="10"/>
          </p:nvPr>
        </p:nvSpPr>
        <p:spPr>
          <a:ln/>
        </p:spPr>
        <p:txBody>
          <a:bodyPr/>
          <a:lstStyle>
            <a:lvl1pPr>
              <a:defRPr/>
            </a:lvl1pPr>
          </a:lstStyle>
          <a:p>
            <a:pPr>
              <a:defRPr/>
            </a:pPr>
            <a:endParaRPr lang="es-AR" altLang="es-AR"/>
          </a:p>
        </p:txBody>
      </p:sp>
      <p:sp>
        <p:nvSpPr>
          <p:cNvPr id="5" name="Rectangle 5"/>
          <p:cNvSpPr>
            <a:spLocks noGrp="1" noChangeArrowheads="1"/>
          </p:cNvSpPr>
          <p:nvPr>
            <p:ph type="sldNum" idx="11"/>
          </p:nvPr>
        </p:nvSpPr>
        <p:spPr>
          <a:ln/>
        </p:spPr>
        <p:txBody>
          <a:bodyPr/>
          <a:lstStyle>
            <a:lvl1pPr>
              <a:defRPr/>
            </a:lvl1pPr>
          </a:lstStyle>
          <a:p>
            <a:pPr>
              <a:defRPr/>
            </a:pPr>
            <a:fld id="{DE5E8DF5-AD67-4DBA-B5DF-F79DB6E944CB}" type="slidenum">
              <a:rPr lang="es-AR" altLang="es-AR"/>
              <a:pPr>
                <a:defRPr/>
              </a:pPr>
              <a:t>‹Nº›</a:t>
            </a:fld>
            <a:endParaRPr lang="es-AR" altLang="es-AR"/>
          </a:p>
        </p:txBody>
      </p:sp>
    </p:spTree>
    <p:extLst>
      <p:ext uri="{BB962C8B-B14F-4D97-AF65-F5344CB8AC3E}">
        <p14:creationId xmlns:p14="http://schemas.microsoft.com/office/powerpoint/2010/main" val="37393652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6225" y="128588"/>
            <a:ext cx="2055813" cy="6072187"/>
          </a:xfrm>
        </p:spPr>
        <p:txBody>
          <a:bodyPr vert="eaVert"/>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a:xfrm>
            <a:off x="457200" y="128588"/>
            <a:ext cx="6016625" cy="607218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3"/>
          <p:cNvSpPr>
            <a:spLocks noGrp="1" noChangeArrowheads="1"/>
          </p:cNvSpPr>
          <p:nvPr>
            <p:ph type="dt" idx="10"/>
          </p:nvPr>
        </p:nvSpPr>
        <p:spPr>
          <a:ln/>
        </p:spPr>
        <p:txBody>
          <a:bodyPr/>
          <a:lstStyle>
            <a:lvl1pPr>
              <a:defRPr/>
            </a:lvl1pPr>
          </a:lstStyle>
          <a:p>
            <a:pPr>
              <a:defRPr/>
            </a:pPr>
            <a:endParaRPr lang="es-AR" altLang="es-AR"/>
          </a:p>
        </p:txBody>
      </p:sp>
      <p:sp>
        <p:nvSpPr>
          <p:cNvPr id="5" name="Rectangle 5"/>
          <p:cNvSpPr>
            <a:spLocks noGrp="1" noChangeArrowheads="1"/>
          </p:cNvSpPr>
          <p:nvPr>
            <p:ph type="sldNum" idx="11"/>
          </p:nvPr>
        </p:nvSpPr>
        <p:spPr>
          <a:ln/>
        </p:spPr>
        <p:txBody>
          <a:bodyPr/>
          <a:lstStyle>
            <a:lvl1pPr>
              <a:defRPr/>
            </a:lvl1pPr>
          </a:lstStyle>
          <a:p>
            <a:pPr>
              <a:defRPr/>
            </a:pPr>
            <a:fld id="{A4CF5BFD-FE25-4066-836A-E1AA3D16E9C4}" type="slidenum">
              <a:rPr lang="es-AR" altLang="es-AR"/>
              <a:pPr>
                <a:defRPr/>
              </a:pPr>
              <a:t>‹Nº›</a:t>
            </a:fld>
            <a:endParaRPr lang="es-AR" altLang="es-AR"/>
          </a:p>
        </p:txBody>
      </p:sp>
    </p:spTree>
    <p:extLst>
      <p:ext uri="{BB962C8B-B14F-4D97-AF65-F5344CB8AC3E}">
        <p14:creationId xmlns:p14="http://schemas.microsoft.com/office/powerpoint/2010/main" val="18481956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Freeform 8"/>
          <p:cNvSpPr>
            <a:spLocks/>
          </p:cNvSpPr>
          <p:nvPr/>
        </p:nvSpPr>
        <p:spPr bwMode="auto">
          <a:xfrm>
            <a:off x="-31750" y="4321175"/>
            <a:ext cx="1395413" cy="781050"/>
          </a:xfrm>
          <a:custGeom>
            <a:avLst/>
            <a:gdLst>
              <a:gd name="T0" fmla="*/ 174594415 w 8042"/>
              <a:gd name="T1" fmla="*/ 61003910 h 10000"/>
              <a:gd name="T2" fmla="*/ 179471940 w 8042"/>
              <a:gd name="T3" fmla="*/ 60271832 h 10000"/>
              <a:gd name="T4" fmla="*/ 180284861 w 8042"/>
              <a:gd name="T5" fmla="*/ 59905832 h 10000"/>
              <a:gd name="T6" fmla="*/ 242126018 w 8042"/>
              <a:gd name="T7" fmla="*/ 32088033 h 10000"/>
              <a:gd name="T8" fmla="*/ 242126018 w 8042"/>
              <a:gd name="T9" fmla="*/ 28799969 h 10000"/>
              <a:gd name="T10" fmla="*/ 180284861 w 8042"/>
              <a:gd name="T11" fmla="*/ 1348170 h 10000"/>
              <a:gd name="T12" fmla="*/ 179471940 w 8042"/>
              <a:gd name="T13" fmla="*/ 976078 h 10000"/>
              <a:gd name="T14" fmla="*/ 174594415 w 8042"/>
              <a:gd name="T15" fmla="*/ 250092 h 10000"/>
              <a:gd name="T16" fmla="*/ 541889 w 8042"/>
              <a:gd name="T17" fmla="*/ 0 h 10000"/>
              <a:gd name="T18" fmla="*/ 0 w 8042"/>
              <a:gd name="T19" fmla="*/ 60949002 h 10000"/>
              <a:gd name="T20" fmla="*/ 174594415 w 8042"/>
              <a:gd name="T21" fmla="*/ 61003910 h 1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5" name="8 Grupo"/>
          <p:cNvGrpSpPr>
            <a:grpSpLocks/>
          </p:cNvGrpSpPr>
          <p:nvPr userDrawn="1"/>
        </p:nvGrpSpPr>
        <p:grpSpPr bwMode="auto">
          <a:xfrm>
            <a:off x="1974850" y="115888"/>
            <a:ext cx="5476875" cy="1009650"/>
            <a:chOff x="1187624" y="476672"/>
            <a:chExt cx="6336704" cy="1368152"/>
          </a:xfrm>
        </p:grpSpPr>
        <p:sp>
          <p:nvSpPr>
            <p:cNvPr id="6" name="9 Rectángulo"/>
            <p:cNvSpPr/>
            <p:nvPr/>
          </p:nvSpPr>
          <p:spPr>
            <a:xfrm>
              <a:off x="1187624" y="476672"/>
              <a:ext cx="6336704" cy="136815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PE">
                <a:solidFill>
                  <a:prstClr val="white"/>
                </a:solidFill>
              </a:endParaRPr>
            </a:p>
          </p:txBody>
        </p:sp>
        <p:grpSp>
          <p:nvGrpSpPr>
            <p:cNvPr id="7" name="10 Grupo"/>
            <p:cNvGrpSpPr>
              <a:grpSpLocks/>
            </p:cNvGrpSpPr>
            <p:nvPr/>
          </p:nvGrpSpPr>
          <p:grpSpPr bwMode="auto">
            <a:xfrm>
              <a:off x="1259632" y="764704"/>
              <a:ext cx="6021190" cy="743833"/>
              <a:chOff x="1194520" y="2360870"/>
              <a:chExt cx="6021190" cy="743833"/>
            </a:xfrm>
          </p:grpSpPr>
          <p:pic>
            <p:nvPicPr>
              <p:cNvPr id="8" name="Picture 2" descr="C:\Users\Raúl Abarroli\Documents\ABA ROLI\Logos\Logo - solo Peru con bandera - P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4520" y="2435731"/>
                <a:ext cx="1599731" cy="5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6368" y="2360870"/>
                <a:ext cx="1089342" cy="743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4 Rectángulo"/>
              <p:cNvSpPr>
                <a:spLocks noChangeArrowheads="1"/>
              </p:cNvSpPr>
              <p:nvPr/>
            </p:nvSpPr>
            <p:spPr bwMode="auto">
              <a:xfrm>
                <a:off x="2830667" y="2492318"/>
                <a:ext cx="3212434" cy="516283"/>
              </a:xfrm>
              <a:prstGeom prst="rect">
                <a:avLst/>
              </a:prstGeom>
              <a:solidFill>
                <a:srgbClr val="FFFFF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15000"/>
                  </a:lnSpc>
                  <a:spcAft>
                    <a:spcPts val="1000"/>
                  </a:spcAft>
                  <a:defRPr/>
                </a:pPr>
                <a:r>
                  <a:rPr lang="es-PE" altLang="es-AR" sz="1400" b="1" smtClean="0">
                    <a:solidFill>
                      <a:srgbClr val="244061"/>
                    </a:solidFill>
                    <a:latin typeface="Palatino Linotype" panose="02040502050505030304" pitchFamily="18" charset="0"/>
                    <a:ea typeface="Calibri" panose="020F0502020204030204" pitchFamily="34" charset="0"/>
                    <a:cs typeface="Arial" panose="020B0604020202020204" pitchFamily="34" charset="0"/>
                  </a:rPr>
                  <a:t>Programa de Apoyo a la Justicia Penal en el Perú</a:t>
                </a:r>
                <a:endParaRPr lang="es-PE" altLang="es-AR" sz="1400" smtClean="0">
                  <a:solidFill>
                    <a:srgbClr val="000000"/>
                  </a:solidFill>
                  <a:latin typeface="Palatino Linotype" panose="02040502050505030304" pitchFamily="18" charset="0"/>
                  <a:ea typeface="Calibri" panose="020F0502020204030204" pitchFamily="34" charset="0"/>
                  <a:cs typeface="Times New Roman" panose="02020603050405020304" pitchFamily="18" charset="0"/>
                </a:endParaRPr>
              </a:p>
            </p:txBody>
          </p:sp>
        </p:grpSp>
      </p:grpSp>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1" name="Date Placeholder 3"/>
          <p:cNvSpPr>
            <a:spLocks noGrp="1"/>
          </p:cNvSpPr>
          <p:nvPr>
            <p:ph type="dt" sz="half" idx="10"/>
          </p:nvPr>
        </p:nvSpPr>
        <p:spPr/>
        <p:txBody>
          <a:bodyPr/>
          <a:lstStyle>
            <a:lvl1pPr>
              <a:defRPr/>
            </a:lvl1pPr>
          </a:lstStyle>
          <a:p>
            <a:pPr>
              <a:defRPr/>
            </a:pPr>
            <a:fld id="{473AD921-E4BD-4E1E-93AA-729DDCC6303A}" type="datetimeFigureOut">
              <a:rPr lang="en-US"/>
              <a:pPr>
                <a:defRPr/>
              </a:pPr>
              <a:t>8/9/2022</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sp>
        <p:nvSpPr>
          <p:cNvPr id="13" name="Slide Number Placeholder 5"/>
          <p:cNvSpPr>
            <a:spLocks noGrp="1"/>
          </p:cNvSpPr>
          <p:nvPr>
            <p:ph type="sldNum" sz="quarter" idx="12"/>
          </p:nvPr>
        </p:nvSpPr>
        <p:spPr>
          <a:xfrm>
            <a:off x="423863" y="4529138"/>
            <a:ext cx="584200" cy="365125"/>
          </a:xfrm>
        </p:spPr>
        <p:txBody>
          <a:bodyPr/>
          <a:lstStyle>
            <a:lvl1pPr>
              <a:defRPr/>
            </a:lvl1pPr>
          </a:lstStyle>
          <a:p>
            <a:pPr>
              <a:defRPr/>
            </a:pPr>
            <a:fld id="{6966CCCB-B9C2-4E76-BFF7-C9C23AD37B0E}" type="slidenum">
              <a:rPr lang="en-US"/>
              <a:pPr>
                <a:defRPr/>
              </a:pPr>
              <a:t>‹Nº›</a:t>
            </a:fld>
            <a:endParaRPr lang="en-US"/>
          </a:p>
        </p:txBody>
      </p:sp>
    </p:spTree>
    <p:extLst>
      <p:ext uri="{BB962C8B-B14F-4D97-AF65-F5344CB8AC3E}">
        <p14:creationId xmlns:p14="http://schemas.microsoft.com/office/powerpoint/2010/main" val="21322359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5" name="6 Grupo"/>
          <p:cNvGrpSpPr>
            <a:grpSpLocks/>
          </p:cNvGrpSpPr>
          <p:nvPr userDrawn="1"/>
        </p:nvGrpSpPr>
        <p:grpSpPr bwMode="auto">
          <a:xfrm>
            <a:off x="6516688" y="60325"/>
            <a:ext cx="2303462" cy="704850"/>
            <a:chOff x="2219718" y="2060848"/>
            <a:chExt cx="4685725" cy="1239344"/>
          </a:xfrm>
        </p:grpSpPr>
        <p:sp>
          <p:nvSpPr>
            <p:cNvPr id="6" name="7 Rectángulo"/>
            <p:cNvSpPr/>
            <p:nvPr/>
          </p:nvSpPr>
          <p:spPr>
            <a:xfrm>
              <a:off x="2219718" y="2060848"/>
              <a:ext cx="4685725" cy="1239344"/>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PE">
                <a:solidFill>
                  <a:prstClr val="white"/>
                </a:solidFill>
              </a:endParaRPr>
            </a:p>
          </p:txBody>
        </p:sp>
        <p:grpSp>
          <p:nvGrpSpPr>
            <p:cNvPr id="7" name="8 Grupo"/>
            <p:cNvGrpSpPr>
              <a:grpSpLocks/>
            </p:cNvGrpSpPr>
            <p:nvPr/>
          </p:nvGrpSpPr>
          <p:grpSpPr bwMode="auto">
            <a:xfrm>
              <a:off x="2339752" y="2132451"/>
              <a:ext cx="4395391" cy="1092571"/>
              <a:chOff x="2336392" y="3142685"/>
              <a:chExt cx="4395391" cy="1092571"/>
            </a:xfrm>
          </p:grpSpPr>
          <p:pic>
            <p:nvPicPr>
              <p:cNvPr id="8" name="Picture 2" descr="C:\Users\Raúl Abarroli\Documents\ABA ROLI\Logos\Logo - solo Peru con bandera - P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1061" y="3209099"/>
                <a:ext cx="1981707" cy="594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4 Rectángulo"/>
              <p:cNvSpPr>
                <a:spLocks noChangeArrowheads="1"/>
              </p:cNvSpPr>
              <p:nvPr/>
            </p:nvSpPr>
            <p:spPr bwMode="auto">
              <a:xfrm>
                <a:off x="2335841" y="3861025"/>
                <a:ext cx="4395090" cy="374036"/>
              </a:xfrm>
              <a:prstGeom prst="rect">
                <a:avLst/>
              </a:prstGeom>
              <a:solidFill>
                <a:srgbClr val="FFFFFF"/>
              </a:solidFill>
              <a:ln w="25400" algn="ctr">
                <a:solidFill>
                  <a:srgbClr val="FFFFFF"/>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15000"/>
                  </a:lnSpc>
                  <a:spcAft>
                    <a:spcPts val="1000"/>
                  </a:spcAft>
                  <a:defRPr/>
                </a:pPr>
                <a:r>
                  <a:rPr lang="es-PE" altLang="es-AR" sz="700" b="1" smtClean="0">
                    <a:solidFill>
                      <a:srgbClr val="244061"/>
                    </a:solidFill>
                    <a:latin typeface="Palatino Linotype" panose="02040502050505030304" pitchFamily="18" charset="0"/>
                    <a:ea typeface="Calibri" panose="020F0502020204030204" pitchFamily="34" charset="0"/>
                    <a:cs typeface="Arial" panose="020B0604020202020204" pitchFamily="34" charset="0"/>
                  </a:rPr>
                  <a:t>Programa de Apoyo a la Justicia Penal en el Perú</a:t>
                </a:r>
                <a:endParaRPr lang="es-PE" altLang="es-AR" sz="700" smtClean="0">
                  <a:solidFill>
                    <a:srgbClr val="000000"/>
                  </a:solidFill>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512" y="3142685"/>
                <a:ext cx="1339326" cy="71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 name="Title 1"/>
          <p:cNvSpPr>
            <a:spLocks noGrp="1"/>
          </p:cNvSpPr>
          <p:nvPr>
            <p:ph type="title"/>
          </p:nvPr>
        </p:nvSpPr>
        <p:spPr>
          <a:xfrm>
            <a:off x="1945201" y="624110"/>
            <a:ext cx="6589199"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Date Placeholder 3"/>
          <p:cNvSpPr>
            <a:spLocks noGrp="1"/>
          </p:cNvSpPr>
          <p:nvPr>
            <p:ph type="dt" sz="half" idx="10"/>
          </p:nvPr>
        </p:nvSpPr>
        <p:spPr/>
        <p:txBody>
          <a:bodyPr/>
          <a:lstStyle>
            <a:lvl1pPr>
              <a:defRPr/>
            </a:lvl1pPr>
          </a:lstStyle>
          <a:p>
            <a:pPr>
              <a:defRPr/>
            </a:pPr>
            <a:fld id="{0D350027-57BF-4878-8FF0-8D3A0B8EA871}" type="datetimeFigureOut">
              <a:rPr lang="en-US"/>
              <a:pPr>
                <a:defRPr/>
              </a:pPr>
              <a:t>8/9/2022</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sp>
        <p:nvSpPr>
          <p:cNvPr id="13" name="Slide Number Placeholder 5"/>
          <p:cNvSpPr>
            <a:spLocks noGrp="1"/>
          </p:cNvSpPr>
          <p:nvPr>
            <p:ph type="sldNum" sz="quarter" idx="12"/>
          </p:nvPr>
        </p:nvSpPr>
        <p:spPr/>
        <p:txBody>
          <a:bodyPr/>
          <a:lstStyle>
            <a:lvl1pPr>
              <a:defRPr/>
            </a:lvl1pPr>
          </a:lstStyle>
          <a:p>
            <a:pPr>
              <a:defRPr/>
            </a:pPr>
            <a:fld id="{B83BC9C4-4892-41EE-B455-E9C1C2F8E298}" type="slidenum">
              <a:rPr lang="en-US"/>
              <a:pPr>
                <a:defRPr/>
              </a:pPr>
              <a:t>‹Nº›</a:t>
            </a:fld>
            <a:endParaRPr lang="en-US"/>
          </a:p>
        </p:txBody>
      </p:sp>
    </p:spTree>
    <p:extLst>
      <p:ext uri="{BB962C8B-B14F-4D97-AF65-F5344CB8AC3E}">
        <p14:creationId xmlns:p14="http://schemas.microsoft.com/office/powerpoint/2010/main" val="4917931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Freeform 11"/>
          <p:cNvSpPr>
            <a:spLocks/>
          </p:cNvSpPr>
          <p:nvPr/>
        </p:nvSpPr>
        <p:spPr bwMode="auto">
          <a:xfrm flipV="1">
            <a:off x="0" y="3167063"/>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5" name="7 Grupo"/>
          <p:cNvGrpSpPr>
            <a:grpSpLocks/>
          </p:cNvGrpSpPr>
          <p:nvPr userDrawn="1"/>
        </p:nvGrpSpPr>
        <p:grpSpPr bwMode="auto">
          <a:xfrm>
            <a:off x="6588125" y="125413"/>
            <a:ext cx="2305050" cy="704850"/>
            <a:chOff x="2219718" y="2060848"/>
            <a:chExt cx="4685725" cy="1239344"/>
          </a:xfrm>
        </p:grpSpPr>
        <p:sp>
          <p:nvSpPr>
            <p:cNvPr id="6" name="8 Rectángulo"/>
            <p:cNvSpPr/>
            <p:nvPr/>
          </p:nvSpPr>
          <p:spPr>
            <a:xfrm>
              <a:off x="2219718" y="2060848"/>
              <a:ext cx="4685725" cy="1239344"/>
            </a:xfrm>
            <a:prstGeom prst="rect">
              <a:avLst/>
            </a:prstGeom>
            <a:solidFill>
              <a:schemeClr val="tx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PE">
                <a:solidFill>
                  <a:prstClr val="white"/>
                </a:solidFill>
              </a:endParaRPr>
            </a:p>
          </p:txBody>
        </p:sp>
        <p:grpSp>
          <p:nvGrpSpPr>
            <p:cNvPr id="7" name="9 Grupo"/>
            <p:cNvGrpSpPr>
              <a:grpSpLocks/>
            </p:cNvGrpSpPr>
            <p:nvPr/>
          </p:nvGrpSpPr>
          <p:grpSpPr bwMode="auto">
            <a:xfrm>
              <a:off x="2339752" y="2132451"/>
              <a:ext cx="4395391" cy="1092571"/>
              <a:chOff x="2336392" y="3142685"/>
              <a:chExt cx="4395391" cy="1092571"/>
            </a:xfrm>
          </p:grpSpPr>
          <p:pic>
            <p:nvPicPr>
              <p:cNvPr id="8" name="Picture 2" descr="C:\Users\Raúl Abarroli\Documents\ABA ROLI\Logos\Logo - solo Peru con bandera - P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1061" y="3209099"/>
                <a:ext cx="1981707" cy="594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4 Rectángulo"/>
              <p:cNvSpPr>
                <a:spLocks noChangeArrowheads="1"/>
              </p:cNvSpPr>
              <p:nvPr/>
            </p:nvSpPr>
            <p:spPr bwMode="auto">
              <a:xfrm>
                <a:off x="2335762" y="3861023"/>
                <a:ext cx="4395287" cy="374036"/>
              </a:xfrm>
              <a:prstGeom prst="rect">
                <a:avLst/>
              </a:prstGeom>
              <a:solidFill>
                <a:srgbClr val="FFFFFF"/>
              </a:solidFill>
              <a:ln w="25400" algn="ctr">
                <a:solidFill>
                  <a:srgbClr val="FFFFFF"/>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15000"/>
                  </a:lnSpc>
                  <a:spcAft>
                    <a:spcPts val="1000"/>
                  </a:spcAft>
                  <a:defRPr/>
                </a:pPr>
                <a:r>
                  <a:rPr lang="es-PE" altLang="es-AR" sz="700" b="1" smtClean="0">
                    <a:solidFill>
                      <a:srgbClr val="244061"/>
                    </a:solidFill>
                    <a:latin typeface="Palatino Linotype" panose="02040502050505030304" pitchFamily="18" charset="0"/>
                    <a:ea typeface="Calibri" panose="020F0502020204030204" pitchFamily="34" charset="0"/>
                    <a:cs typeface="Arial" panose="020B0604020202020204" pitchFamily="34" charset="0"/>
                  </a:rPr>
                  <a:t>Programa de Apoyo a la Justicia Penal en el Perú</a:t>
                </a:r>
                <a:endParaRPr lang="es-PE" altLang="es-AR" sz="700" smtClean="0">
                  <a:solidFill>
                    <a:srgbClr val="000000"/>
                  </a:solidFill>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512" y="3142685"/>
                <a:ext cx="1339326" cy="71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1" name="Date Placeholder 3"/>
          <p:cNvSpPr>
            <a:spLocks noGrp="1"/>
          </p:cNvSpPr>
          <p:nvPr>
            <p:ph type="dt" sz="half" idx="10"/>
          </p:nvPr>
        </p:nvSpPr>
        <p:spPr/>
        <p:txBody>
          <a:bodyPr/>
          <a:lstStyle>
            <a:lvl1pPr>
              <a:defRPr/>
            </a:lvl1pPr>
          </a:lstStyle>
          <a:p>
            <a:pPr>
              <a:defRPr/>
            </a:pPr>
            <a:fld id="{AB29AE0F-10DC-4E4F-9164-E69E369EBBBF}" type="datetimeFigureOut">
              <a:rPr lang="en-US"/>
              <a:pPr>
                <a:defRPr/>
              </a:pPr>
              <a:t>8/9/2022</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sp>
        <p:nvSpPr>
          <p:cNvPr id="13" name="Slide Number Placeholder 5"/>
          <p:cNvSpPr>
            <a:spLocks noGrp="1"/>
          </p:cNvSpPr>
          <p:nvPr>
            <p:ph type="sldNum" sz="quarter" idx="12"/>
          </p:nvPr>
        </p:nvSpPr>
        <p:spPr>
          <a:xfrm>
            <a:off x="511175" y="3244850"/>
            <a:ext cx="585788" cy="365125"/>
          </a:xfrm>
        </p:spPr>
        <p:txBody>
          <a:bodyPr/>
          <a:lstStyle>
            <a:lvl1pPr>
              <a:defRPr/>
            </a:lvl1pPr>
          </a:lstStyle>
          <a:p>
            <a:pPr>
              <a:defRPr/>
            </a:pPr>
            <a:fld id="{5095BD65-22DE-4879-900F-A16E30A62C1A}" type="slidenum">
              <a:rPr lang="en-US"/>
              <a:pPr>
                <a:defRPr/>
              </a:pPr>
              <a:t>‹Nº›</a:t>
            </a:fld>
            <a:endParaRPr lang="en-US"/>
          </a:p>
        </p:txBody>
      </p:sp>
    </p:spTree>
    <p:extLst>
      <p:ext uri="{BB962C8B-B14F-4D97-AF65-F5344CB8AC3E}">
        <p14:creationId xmlns:p14="http://schemas.microsoft.com/office/powerpoint/2010/main" val="25894484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Freeform 11"/>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6" name="7 Grupo"/>
          <p:cNvGrpSpPr>
            <a:grpSpLocks/>
          </p:cNvGrpSpPr>
          <p:nvPr userDrawn="1"/>
        </p:nvGrpSpPr>
        <p:grpSpPr bwMode="auto">
          <a:xfrm>
            <a:off x="6516688" y="60325"/>
            <a:ext cx="2303462" cy="704850"/>
            <a:chOff x="2219718" y="2060848"/>
            <a:chExt cx="4685725" cy="1239344"/>
          </a:xfrm>
        </p:grpSpPr>
        <p:sp>
          <p:nvSpPr>
            <p:cNvPr id="7" name="8 Rectángulo"/>
            <p:cNvSpPr/>
            <p:nvPr/>
          </p:nvSpPr>
          <p:spPr>
            <a:xfrm>
              <a:off x="2219718" y="2060848"/>
              <a:ext cx="4685725" cy="1239344"/>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PE">
                <a:solidFill>
                  <a:prstClr val="white"/>
                </a:solidFill>
              </a:endParaRPr>
            </a:p>
          </p:txBody>
        </p:sp>
        <p:grpSp>
          <p:nvGrpSpPr>
            <p:cNvPr id="9" name="9 Grupo"/>
            <p:cNvGrpSpPr>
              <a:grpSpLocks/>
            </p:cNvGrpSpPr>
            <p:nvPr/>
          </p:nvGrpSpPr>
          <p:grpSpPr bwMode="auto">
            <a:xfrm>
              <a:off x="2339752" y="2132451"/>
              <a:ext cx="4395391" cy="1092571"/>
              <a:chOff x="2336392" y="3142685"/>
              <a:chExt cx="4395391" cy="1092571"/>
            </a:xfrm>
          </p:grpSpPr>
          <p:pic>
            <p:nvPicPr>
              <p:cNvPr id="10" name="Picture 2" descr="C:\Users\Raúl Abarroli\Documents\ABA ROLI\Logos\Logo - solo Peru con bandera - P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1061" y="3209099"/>
                <a:ext cx="1981707" cy="594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4 Rectángulo"/>
              <p:cNvSpPr>
                <a:spLocks noChangeArrowheads="1"/>
              </p:cNvSpPr>
              <p:nvPr/>
            </p:nvSpPr>
            <p:spPr bwMode="auto">
              <a:xfrm>
                <a:off x="2335841" y="3861025"/>
                <a:ext cx="4395090" cy="374036"/>
              </a:xfrm>
              <a:prstGeom prst="rect">
                <a:avLst/>
              </a:prstGeom>
              <a:solidFill>
                <a:srgbClr val="FFFFFF"/>
              </a:solidFill>
              <a:ln w="25400" algn="ctr">
                <a:solidFill>
                  <a:srgbClr val="FFFFFF"/>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15000"/>
                  </a:lnSpc>
                  <a:spcAft>
                    <a:spcPts val="1000"/>
                  </a:spcAft>
                  <a:defRPr/>
                </a:pPr>
                <a:r>
                  <a:rPr lang="es-PE" altLang="es-AR" sz="700" b="1" smtClean="0">
                    <a:solidFill>
                      <a:srgbClr val="244061"/>
                    </a:solidFill>
                    <a:latin typeface="Palatino Linotype" panose="02040502050505030304" pitchFamily="18" charset="0"/>
                    <a:ea typeface="Calibri" panose="020F0502020204030204" pitchFamily="34" charset="0"/>
                    <a:cs typeface="Arial" panose="020B0604020202020204" pitchFamily="34" charset="0"/>
                  </a:rPr>
                  <a:t>Programa de Apoyo a la Justicia Penal en el Perú</a:t>
                </a:r>
                <a:endParaRPr lang="es-PE" altLang="es-AR" sz="700" smtClean="0">
                  <a:solidFill>
                    <a:srgbClr val="000000"/>
                  </a:solidFill>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512" y="3142685"/>
                <a:ext cx="1339326" cy="71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Date Placeholder 4"/>
          <p:cNvSpPr>
            <a:spLocks noGrp="1"/>
          </p:cNvSpPr>
          <p:nvPr>
            <p:ph type="dt" sz="half" idx="10"/>
          </p:nvPr>
        </p:nvSpPr>
        <p:spPr/>
        <p:txBody>
          <a:bodyPr/>
          <a:lstStyle>
            <a:lvl1pPr>
              <a:defRPr/>
            </a:lvl1pPr>
          </a:lstStyle>
          <a:p>
            <a:pPr>
              <a:defRPr/>
            </a:pPr>
            <a:fld id="{41BE1B74-42E3-4B2B-ABD1-9CD8E428DE64}" type="datetimeFigureOut">
              <a:rPr lang="en-US"/>
              <a:pPr>
                <a:defRPr/>
              </a:pPr>
              <a:t>8/9/2022</a:t>
            </a:fld>
            <a:endParaRPr lang="en-US"/>
          </a:p>
        </p:txBody>
      </p:sp>
      <p:sp>
        <p:nvSpPr>
          <p:cNvPr id="14" name="Footer Placeholder 5"/>
          <p:cNvSpPr>
            <a:spLocks noGrp="1"/>
          </p:cNvSpPr>
          <p:nvPr>
            <p:ph type="ftr" sz="quarter" idx="11"/>
          </p:nvPr>
        </p:nvSpPr>
        <p:spPr/>
        <p:txBody>
          <a:bodyPr/>
          <a:lstStyle>
            <a:lvl1pPr>
              <a:defRPr/>
            </a:lvl1pPr>
          </a:lstStyle>
          <a:p>
            <a:pPr>
              <a:defRPr/>
            </a:pPr>
            <a:endParaRPr lang="en-US"/>
          </a:p>
        </p:txBody>
      </p:sp>
      <p:sp>
        <p:nvSpPr>
          <p:cNvPr id="15" name="Slide Number Placeholder 5"/>
          <p:cNvSpPr>
            <a:spLocks noGrp="1"/>
          </p:cNvSpPr>
          <p:nvPr>
            <p:ph type="sldNum" sz="quarter" idx="12"/>
          </p:nvPr>
        </p:nvSpPr>
        <p:spPr/>
        <p:txBody>
          <a:bodyPr/>
          <a:lstStyle>
            <a:lvl1pPr>
              <a:defRPr/>
            </a:lvl1pPr>
          </a:lstStyle>
          <a:p>
            <a:pPr>
              <a:defRPr/>
            </a:pPr>
            <a:fld id="{C9D7BA1D-FD1F-442E-AB41-ABEF67DF0A44}" type="slidenum">
              <a:rPr lang="en-US"/>
              <a:pPr>
                <a:defRPr/>
              </a:pPr>
              <a:t>‹Nº›</a:t>
            </a:fld>
            <a:endParaRPr lang="en-US"/>
          </a:p>
        </p:txBody>
      </p:sp>
    </p:spTree>
    <p:extLst>
      <p:ext uri="{BB962C8B-B14F-4D97-AF65-F5344CB8AC3E}">
        <p14:creationId xmlns:p14="http://schemas.microsoft.com/office/powerpoint/2010/main" val="34124626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7" name="Freeform 11"/>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8" name="11 Grupo"/>
          <p:cNvGrpSpPr>
            <a:grpSpLocks/>
          </p:cNvGrpSpPr>
          <p:nvPr userDrawn="1"/>
        </p:nvGrpSpPr>
        <p:grpSpPr bwMode="auto">
          <a:xfrm>
            <a:off x="6516688" y="60325"/>
            <a:ext cx="2303462" cy="704850"/>
            <a:chOff x="2219718" y="2060848"/>
            <a:chExt cx="4685725" cy="1239344"/>
          </a:xfrm>
        </p:grpSpPr>
        <p:sp>
          <p:nvSpPr>
            <p:cNvPr id="9" name="12 Rectángulo"/>
            <p:cNvSpPr/>
            <p:nvPr/>
          </p:nvSpPr>
          <p:spPr>
            <a:xfrm>
              <a:off x="2219718" y="2060848"/>
              <a:ext cx="4685725" cy="1239344"/>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PE">
                <a:solidFill>
                  <a:prstClr val="white"/>
                </a:solidFill>
              </a:endParaRPr>
            </a:p>
          </p:txBody>
        </p:sp>
        <p:grpSp>
          <p:nvGrpSpPr>
            <p:cNvPr id="11" name="13 Grupo"/>
            <p:cNvGrpSpPr>
              <a:grpSpLocks/>
            </p:cNvGrpSpPr>
            <p:nvPr/>
          </p:nvGrpSpPr>
          <p:grpSpPr bwMode="auto">
            <a:xfrm>
              <a:off x="2339752" y="2132451"/>
              <a:ext cx="4395391" cy="1092571"/>
              <a:chOff x="2336392" y="3142685"/>
              <a:chExt cx="4395391" cy="1092571"/>
            </a:xfrm>
          </p:grpSpPr>
          <p:pic>
            <p:nvPicPr>
              <p:cNvPr id="12" name="Picture 2" descr="C:\Users\Raúl Abarroli\Documents\ABA ROLI\Logos\Logo - solo Peru con bandera - P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1061" y="3209099"/>
                <a:ext cx="1981707" cy="594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4 Rectángulo"/>
              <p:cNvSpPr>
                <a:spLocks noChangeArrowheads="1"/>
              </p:cNvSpPr>
              <p:nvPr/>
            </p:nvSpPr>
            <p:spPr bwMode="auto">
              <a:xfrm>
                <a:off x="2335841" y="3861025"/>
                <a:ext cx="4395090" cy="374036"/>
              </a:xfrm>
              <a:prstGeom prst="rect">
                <a:avLst/>
              </a:prstGeom>
              <a:solidFill>
                <a:srgbClr val="FFFFFF"/>
              </a:solidFill>
              <a:ln w="25400" algn="ctr">
                <a:solidFill>
                  <a:srgbClr val="FFFFFF"/>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15000"/>
                  </a:lnSpc>
                  <a:spcAft>
                    <a:spcPts val="1000"/>
                  </a:spcAft>
                  <a:defRPr/>
                </a:pPr>
                <a:r>
                  <a:rPr lang="es-PE" altLang="es-AR" sz="700" b="1" smtClean="0">
                    <a:solidFill>
                      <a:srgbClr val="244061"/>
                    </a:solidFill>
                    <a:latin typeface="Palatino Linotype" panose="02040502050505030304" pitchFamily="18" charset="0"/>
                    <a:ea typeface="Calibri" panose="020F0502020204030204" pitchFamily="34" charset="0"/>
                    <a:cs typeface="Arial" panose="020B0604020202020204" pitchFamily="34" charset="0"/>
                  </a:rPr>
                  <a:t>Programa de Apoyo a la Justicia Penal en el Perú</a:t>
                </a:r>
                <a:endParaRPr lang="es-PE" altLang="es-AR" sz="700" smtClean="0">
                  <a:solidFill>
                    <a:srgbClr val="000000"/>
                  </a:solidFill>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512" y="3142685"/>
                <a:ext cx="1339326" cy="71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5" name="Date Placeholder 6"/>
          <p:cNvSpPr>
            <a:spLocks noGrp="1"/>
          </p:cNvSpPr>
          <p:nvPr>
            <p:ph type="dt" sz="half" idx="10"/>
          </p:nvPr>
        </p:nvSpPr>
        <p:spPr/>
        <p:txBody>
          <a:bodyPr/>
          <a:lstStyle>
            <a:lvl1pPr>
              <a:defRPr/>
            </a:lvl1pPr>
          </a:lstStyle>
          <a:p>
            <a:pPr>
              <a:defRPr/>
            </a:pPr>
            <a:fld id="{AF7DE1CE-7691-4EEC-9C39-75E26AC5CD3D}" type="datetimeFigureOut">
              <a:rPr lang="en-US"/>
              <a:pPr>
                <a:defRPr/>
              </a:pPr>
              <a:t>8/9/2022</a:t>
            </a:fld>
            <a:endParaRPr lang="en-US"/>
          </a:p>
        </p:txBody>
      </p:sp>
      <p:sp>
        <p:nvSpPr>
          <p:cNvPr id="16" name="Footer Placeholder 7"/>
          <p:cNvSpPr>
            <a:spLocks noGrp="1"/>
          </p:cNvSpPr>
          <p:nvPr>
            <p:ph type="ftr" sz="quarter"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p:txBody>
          <a:bodyPr/>
          <a:lstStyle>
            <a:lvl1pPr>
              <a:defRPr/>
            </a:lvl1pPr>
          </a:lstStyle>
          <a:p>
            <a:pPr>
              <a:defRPr/>
            </a:pPr>
            <a:fld id="{8AD086C4-BF20-4B9C-A210-736EE08519CF}" type="slidenum">
              <a:rPr lang="en-US"/>
              <a:pPr>
                <a:defRPr/>
              </a:pPr>
              <a:t>‹Nº›</a:t>
            </a:fld>
            <a:endParaRPr lang="en-US"/>
          </a:p>
        </p:txBody>
      </p:sp>
    </p:spTree>
    <p:extLst>
      <p:ext uri="{BB962C8B-B14F-4D97-AF65-F5344CB8AC3E}">
        <p14:creationId xmlns:p14="http://schemas.microsoft.com/office/powerpoint/2010/main" val="13785167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3" name="Freeform 11"/>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 name="Title 1"/>
          <p:cNvSpPr>
            <a:spLocks noGrp="1"/>
          </p:cNvSpPr>
          <p:nvPr>
            <p:ph type="title"/>
          </p:nvPr>
        </p:nvSpPr>
        <p:spPr>
          <a:xfrm>
            <a:off x="1945200" y="624110"/>
            <a:ext cx="6589200" cy="1280890"/>
          </a:xfrm>
        </p:spPr>
        <p:txBody>
          <a:bodyPr/>
          <a:lstStyle/>
          <a:p>
            <a:r>
              <a:rPr lang="es-ES" smtClean="0"/>
              <a:t>Haga clic para modificar el estilo de título del patrón</a:t>
            </a:r>
            <a:endParaRPr lang="en-US" dirty="0"/>
          </a:p>
        </p:txBody>
      </p:sp>
      <p:sp>
        <p:nvSpPr>
          <p:cNvPr id="4" name="Date Placeholder 2"/>
          <p:cNvSpPr>
            <a:spLocks noGrp="1"/>
          </p:cNvSpPr>
          <p:nvPr>
            <p:ph type="dt" sz="half" idx="10"/>
          </p:nvPr>
        </p:nvSpPr>
        <p:spPr/>
        <p:txBody>
          <a:bodyPr/>
          <a:lstStyle>
            <a:lvl1pPr>
              <a:defRPr/>
            </a:lvl1pPr>
          </a:lstStyle>
          <a:p>
            <a:pPr>
              <a:defRPr/>
            </a:pPr>
            <a:fld id="{7DDF748C-C19C-45E6-9A96-6E41958E2DC4}" type="datetimeFigureOut">
              <a:rPr lang="en-US"/>
              <a:pPr>
                <a:defRPr/>
              </a:pPr>
              <a:t>8/9/2022</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D65472D4-F63B-4F82-B0E8-6F00BC97ECC4}" type="slidenum">
              <a:rPr lang="en-US"/>
              <a:pPr>
                <a:defRPr/>
              </a:pPr>
              <a:t>‹Nº›</a:t>
            </a:fld>
            <a:endParaRPr lang="en-US"/>
          </a:p>
        </p:txBody>
      </p:sp>
    </p:spTree>
    <p:extLst>
      <p:ext uri="{BB962C8B-B14F-4D97-AF65-F5344CB8AC3E}">
        <p14:creationId xmlns:p14="http://schemas.microsoft.com/office/powerpoint/2010/main" val="433929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Freeform 11"/>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3" name="4 Grupo"/>
          <p:cNvGrpSpPr>
            <a:grpSpLocks/>
          </p:cNvGrpSpPr>
          <p:nvPr userDrawn="1"/>
        </p:nvGrpSpPr>
        <p:grpSpPr bwMode="auto">
          <a:xfrm>
            <a:off x="6516688" y="60325"/>
            <a:ext cx="2303462" cy="704850"/>
            <a:chOff x="2219718" y="2060848"/>
            <a:chExt cx="4685725" cy="1239344"/>
          </a:xfrm>
        </p:grpSpPr>
        <p:sp>
          <p:nvSpPr>
            <p:cNvPr id="4" name="5 Rectángulo"/>
            <p:cNvSpPr/>
            <p:nvPr/>
          </p:nvSpPr>
          <p:spPr>
            <a:xfrm>
              <a:off x="2219718" y="2060848"/>
              <a:ext cx="4685725" cy="1239344"/>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PE">
                <a:solidFill>
                  <a:prstClr val="white"/>
                </a:solidFill>
              </a:endParaRPr>
            </a:p>
          </p:txBody>
        </p:sp>
        <p:grpSp>
          <p:nvGrpSpPr>
            <p:cNvPr id="5" name="6 Grupo"/>
            <p:cNvGrpSpPr>
              <a:grpSpLocks/>
            </p:cNvGrpSpPr>
            <p:nvPr/>
          </p:nvGrpSpPr>
          <p:grpSpPr bwMode="auto">
            <a:xfrm>
              <a:off x="2339752" y="2132451"/>
              <a:ext cx="4395391" cy="1092571"/>
              <a:chOff x="2336392" y="3142685"/>
              <a:chExt cx="4395391" cy="1092571"/>
            </a:xfrm>
          </p:grpSpPr>
          <p:pic>
            <p:nvPicPr>
              <p:cNvPr id="6" name="Picture 2" descr="C:\Users\Raúl Abarroli\Documents\ABA ROLI\Logos\Logo - solo Peru con bandera - P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1061" y="3209099"/>
                <a:ext cx="1981707" cy="594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4 Rectángulo"/>
              <p:cNvSpPr>
                <a:spLocks noChangeArrowheads="1"/>
              </p:cNvSpPr>
              <p:nvPr/>
            </p:nvSpPr>
            <p:spPr bwMode="auto">
              <a:xfrm>
                <a:off x="2335841" y="3861025"/>
                <a:ext cx="4395090" cy="374036"/>
              </a:xfrm>
              <a:prstGeom prst="rect">
                <a:avLst/>
              </a:prstGeom>
              <a:solidFill>
                <a:srgbClr val="FFFFFF"/>
              </a:solidFill>
              <a:ln w="25400" algn="ctr">
                <a:solidFill>
                  <a:srgbClr val="FFFFFF"/>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15000"/>
                  </a:lnSpc>
                  <a:spcAft>
                    <a:spcPts val="1000"/>
                  </a:spcAft>
                  <a:defRPr/>
                </a:pPr>
                <a:r>
                  <a:rPr lang="es-PE" altLang="es-AR" sz="700" b="1" smtClean="0">
                    <a:solidFill>
                      <a:srgbClr val="244061"/>
                    </a:solidFill>
                    <a:latin typeface="Palatino Linotype" panose="02040502050505030304" pitchFamily="18" charset="0"/>
                    <a:ea typeface="Calibri" panose="020F0502020204030204" pitchFamily="34" charset="0"/>
                    <a:cs typeface="Arial" panose="020B0604020202020204" pitchFamily="34" charset="0"/>
                  </a:rPr>
                  <a:t>Programa de Apoyo a la Justicia Penal en el Perú</a:t>
                </a:r>
                <a:endParaRPr lang="es-PE" altLang="es-AR" sz="700" smtClean="0">
                  <a:solidFill>
                    <a:srgbClr val="000000"/>
                  </a:solidFill>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512" y="3142685"/>
                <a:ext cx="1339326" cy="71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9" name="Date Placeholder 1"/>
          <p:cNvSpPr>
            <a:spLocks noGrp="1"/>
          </p:cNvSpPr>
          <p:nvPr>
            <p:ph type="dt" sz="half" idx="10"/>
          </p:nvPr>
        </p:nvSpPr>
        <p:spPr/>
        <p:txBody>
          <a:bodyPr/>
          <a:lstStyle>
            <a:lvl1pPr>
              <a:defRPr/>
            </a:lvl1pPr>
          </a:lstStyle>
          <a:p>
            <a:pPr>
              <a:defRPr/>
            </a:pPr>
            <a:fld id="{7E96EF1A-AD33-4C3D-9D5E-ECC94D629DE2}" type="datetimeFigureOut">
              <a:rPr lang="en-US"/>
              <a:pPr>
                <a:defRPr/>
              </a:pPr>
              <a:t>8/9/2022</a:t>
            </a:fld>
            <a:endParaRPr lang="en-US"/>
          </a:p>
        </p:txBody>
      </p:sp>
      <p:sp>
        <p:nvSpPr>
          <p:cNvPr id="10" name="Footer Placeholder 2"/>
          <p:cNvSpPr>
            <a:spLocks noGrp="1"/>
          </p:cNvSpPr>
          <p:nvPr>
            <p:ph type="ftr" sz="quarter" idx="11"/>
          </p:nvPr>
        </p:nvSpPr>
        <p:spPr/>
        <p:txBody>
          <a:bodyPr/>
          <a:lstStyle>
            <a:lvl1pPr>
              <a:defRPr/>
            </a:lvl1pPr>
          </a:lstStyle>
          <a:p>
            <a:pPr>
              <a:defRPr/>
            </a:pPr>
            <a:endParaRPr lang="en-US"/>
          </a:p>
        </p:txBody>
      </p:sp>
      <p:sp>
        <p:nvSpPr>
          <p:cNvPr id="11" name="Slide Number Placeholder 3"/>
          <p:cNvSpPr>
            <a:spLocks noGrp="1"/>
          </p:cNvSpPr>
          <p:nvPr>
            <p:ph type="sldNum" sz="quarter" idx="12"/>
          </p:nvPr>
        </p:nvSpPr>
        <p:spPr/>
        <p:txBody>
          <a:bodyPr/>
          <a:lstStyle>
            <a:lvl1pPr>
              <a:defRPr/>
            </a:lvl1pPr>
          </a:lstStyle>
          <a:p>
            <a:pPr>
              <a:defRPr/>
            </a:pPr>
            <a:fld id="{4A22EEBE-260E-40D3-B725-C0A7319C2ABB}" type="slidenum">
              <a:rPr lang="en-US"/>
              <a:pPr>
                <a:defRPr/>
              </a:pPr>
              <a:t>‹Nº›</a:t>
            </a:fld>
            <a:endParaRPr lang="en-US"/>
          </a:p>
        </p:txBody>
      </p:sp>
    </p:spTree>
    <p:extLst>
      <p:ext uri="{BB962C8B-B14F-4D97-AF65-F5344CB8AC3E}">
        <p14:creationId xmlns:p14="http://schemas.microsoft.com/office/powerpoint/2010/main" val="2463538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Freeform 11"/>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6" name="9 Grupo"/>
          <p:cNvGrpSpPr>
            <a:grpSpLocks/>
          </p:cNvGrpSpPr>
          <p:nvPr userDrawn="1"/>
        </p:nvGrpSpPr>
        <p:grpSpPr bwMode="auto">
          <a:xfrm>
            <a:off x="6516688" y="60325"/>
            <a:ext cx="2303462" cy="704850"/>
            <a:chOff x="2219718" y="2060848"/>
            <a:chExt cx="4685725" cy="1239344"/>
          </a:xfrm>
        </p:grpSpPr>
        <p:sp>
          <p:nvSpPr>
            <p:cNvPr id="7" name="10 Rectángulo"/>
            <p:cNvSpPr/>
            <p:nvPr/>
          </p:nvSpPr>
          <p:spPr>
            <a:xfrm>
              <a:off x="2219718" y="2060848"/>
              <a:ext cx="4685725" cy="1239344"/>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PE">
                <a:solidFill>
                  <a:prstClr val="white"/>
                </a:solidFill>
              </a:endParaRPr>
            </a:p>
          </p:txBody>
        </p:sp>
        <p:grpSp>
          <p:nvGrpSpPr>
            <p:cNvPr id="8" name="11 Grupo"/>
            <p:cNvGrpSpPr>
              <a:grpSpLocks/>
            </p:cNvGrpSpPr>
            <p:nvPr/>
          </p:nvGrpSpPr>
          <p:grpSpPr bwMode="auto">
            <a:xfrm>
              <a:off x="2339752" y="2132451"/>
              <a:ext cx="4395391" cy="1092571"/>
              <a:chOff x="2336392" y="3142685"/>
              <a:chExt cx="4395391" cy="1092571"/>
            </a:xfrm>
          </p:grpSpPr>
          <p:pic>
            <p:nvPicPr>
              <p:cNvPr id="9" name="Picture 2" descr="C:\Users\Raúl Abarroli\Documents\ABA ROLI\Logos\Logo - solo Peru con bandera - P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1061" y="3209099"/>
                <a:ext cx="1981707" cy="594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4 Rectángulo"/>
              <p:cNvSpPr>
                <a:spLocks noChangeArrowheads="1"/>
              </p:cNvSpPr>
              <p:nvPr/>
            </p:nvSpPr>
            <p:spPr bwMode="auto">
              <a:xfrm>
                <a:off x="2335841" y="3861025"/>
                <a:ext cx="4395090" cy="374036"/>
              </a:xfrm>
              <a:prstGeom prst="rect">
                <a:avLst/>
              </a:prstGeom>
              <a:solidFill>
                <a:srgbClr val="FFFFFF"/>
              </a:solidFill>
              <a:ln w="25400" algn="ctr">
                <a:solidFill>
                  <a:srgbClr val="FFFFFF"/>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15000"/>
                  </a:lnSpc>
                  <a:spcAft>
                    <a:spcPts val="1000"/>
                  </a:spcAft>
                  <a:defRPr/>
                </a:pPr>
                <a:r>
                  <a:rPr lang="es-PE" altLang="es-AR" sz="700" b="1" smtClean="0">
                    <a:solidFill>
                      <a:srgbClr val="244061"/>
                    </a:solidFill>
                    <a:latin typeface="Palatino Linotype" panose="02040502050505030304" pitchFamily="18" charset="0"/>
                    <a:ea typeface="Calibri" panose="020F0502020204030204" pitchFamily="34" charset="0"/>
                    <a:cs typeface="Arial" panose="020B0604020202020204" pitchFamily="34" charset="0"/>
                  </a:rPr>
                  <a:t>Programa de Apoyo a la Justicia Penal en el Perú</a:t>
                </a:r>
                <a:endParaRPr lang="es-PE" altLang="es-AR" sz="700" smtClean="0">
                  <a:solidFill>
                    <a:srgbClr val="000000"/>
                  </a:solidFill>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512" y="3142685"/>
                <a:ext cx="1339326" cy="71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2" name="Date Placeholder 4"/>
          <p:cNvSpPr>
            <a:spLocks noGrp="1"/>
          </p:cNvSpPr>
          <p:nvPr>
            <p:ph type="dt" sz="half" idx="10"/>
          </p:nvPr>
        </p:nvSpPr>
        <p:spPr/>
        <p:txBody>
          <a:bodyPr/>
          <a:lstStyle>
            <a:lvl1pPr>
              <a:defRPr/>
            </a:lvl1pPr>
          </a:lstStyle>
          <a:p>
            <a:pPr>
              <a:defRPr/>
            </a:pPr>
            <a:fld id="{24C538DB-8ED2-40DA-B80D-6758B63A530D}" type="datetimeFigureOut">
              <a:rPr lang="en-US"/>
              <a:pPr>
                <a:defRPr/>
              </a:pPr>
              <a:t>8/9/2022</a:t>
            </a:fld>
            <a:endParaRPr lang="en-US"/>
          </a:p>
        </p:txBody>
      </p:sp>
      <p:sp>
        <p:nvSpPr>
          <p:cNvPr id="13" name="Footer Placeholder 5"/>
          <p:cNvSpPr>
            <a:spLocks noGrp="1"/>
          </p:cNvSpPr>
          <p:nvPr>
            <p:ph type="ftr" sz="quarter" idx="11"/>
          </p:nvPr>
        </p:nvSpPr>
        <p:spPr/>
        <p:txBody>
          <a:bodyPr/>
          <a:lstStyle>
            <a:lvl1pPr>
              <a:defRPr/>
            </a:lvl1pPr>
          </a:lstStyle>
          <a:p>
            <a:pPr>
              <a:defRPr/>
            </a:pPr>
            <a:endParaRPr lang="en-US"/>
          </a:p>
        </p:txBody>
      </p:sp>
      <p:sp>
        <p:nvSpPr>
          <p:cNvPr id="14" name="Slide Number Placeholder 6"/>
          <p:cNvSpPr>
            <a:spLocks noGrp="1"/>
          </p:cNvSpPr>
          <p:nvPr>
            <p:ph type="sldNum" sz="quarter" idx="12"/>
          </p:nvPr>
        </p:nvSpPr>
        <p:spPr/>
        <p:txBody>
          <a:bodyPr/>
          <a:lstStyle>
            <a:lvl1pPr>
              <a:defRPr/>
            </a:lvl1pPr>
          </a:lstStyle>
          <a:p>
            <a:pPr>
              <a:defRPr/>
            </a:pPr>
            <a:fld id="{A61E7C69-780F-4406-BAD9-72DB1DB248B5}" type="slidenum">
              <a:rPr lang="en-US"/>
              <a:pPr>
                <a:defRPr/>
              </a:pPr>
              <a:t>‹Nº›</a:t>
            </a:fld>
            <a:endParaRPr lang="en-US"/>
          </a:p>
        </p:txBody>
      </p:sp>
    </p:spTree>
    <p:extLst>
      <p:ext uri="{BB962C8B-B14F-4D97-AF65-F5344CB8AC3E}">
        <p14:creationId xmlns:p14="http://schemas.microsoft.com/office/powerpoint/2010/main" val="15397540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6" name="7 Grupo"/>
          <p:cNvGrpSpPr>
            <a:grpSpLocks/>
          </p:cNvGrpSpPr>
          <p:nvPr userDrawn="1"/>
        </p:nvGrpSpPr>
        <p:grpSpPr bwMode="auto">
          <a:xfrm>
            <a:off x="6516688" y="60325"/>
            <a:ext cx="2303462" cy="704850"/>
            <a:chOff x="2219718" y="2060848"/>
            <a:chExt cx="4685725" cy="1239344"/>
          </a:xfrm>
        </p:grpSpPr>
        <p:sp>
          <p:nvSpPr>
            <p:cNvPr id="7" name="8 Rectángulo"/>
            <p:cNvSpPr/>
            <p:nvPr/>
          </p:nvSpPr>
          <p:spPr>
            <a:xfrm>
              <a:off x="2219718" y="2060848"/>
              <a:ext cx="4685725" cy="1239344"/>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PE">
                <a:solidFill>
                  <a:prstClr val="white"/>
                </a:solidFill>
              </a:endParaRPr>
            </a:p>
          </p:txBody>
        </p:sp>
        <p:grpSp>
          <p:nvGrpSpPr>
            <p:cNvPr id="8" name="9 Grupo"/>
            <p:cNvGrpSpPr>
              <a:grpSpLocks/>
            </p:cNvGrpSpPr>
            <p:nvPr/>
          </p:nvGrpSpPr>
          <p:grpSpPr bwMode="auto">
            <a:xfrm>
              <a:off x="2339752" y="2132451"/>
              <a:ext cx="4395391" cy="1092571"/>
              <a:chOff x="2336392" y="3142685"/>
              <a:chExt cx="4395391" cy="1092571"/>
            </a:xfrm>
          </p:grpSpPr>
          <p:pic>
            <p:nvPicPr>
              <p:cNvPr id="9" name="Picture 2" descr="C:\Users\Raúl Abarroli\Documents\ABA ROLI\Logos\Logo - solo Peru con bandera - P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1061" y="3209099"/>
                <a:ext cx="1981707" cy="594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4 Rectángulo"/>
              <p:cNvSpPr>
                <a:spLocks noChangeArrowheads="1"/>
              </p:cNvSpPr>
              <p:nvPr/>
            </p:nvSpPr>
            <p:spPr bwMode="auto">
              <a:xfrm>
                <a:off x="2335841" y="3861025"/>
                <a:ext cx="4395090" cy="374036"/>
              </a:xfrm>
              <a:prstGeom prst="rect">
                <a:avLst/>
              </a:prstGeom>
              <a:solidFill>
                <a:srgbClr val="FFFFFF"/>
              </a:solidFill>
              <a:ln w="25400" algn="ctr">
                <a:solidFill>
                  <a:srgbClr val="FFFFFF"/>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15000"/>
                  </a:lnSpc>
                  <a:spcAft>
                    <a:spcPts val="1000"/>
                  </a:spcAft>
                  <a:defRPr/>
                </a:pPr>
                <a:r>
                  <a:rPr lang="es-PE" altLang="es-AR" sz="700" b="1" smtClean="0">
                    <a:solidFill>
                      <a:srgbClr val="244061"/>
                    </a:solidFill>
                    <a:latin typeface="Palatino Linotype" panose="02040502050505030304" pitchFamily="18" charset="0"/>
                    <a:ea typeface="Calibri" panose="020F0502020204030204" pitchFamily="34" charset="0"/>
                    <a:cs typeface="Arial" panose="020B0604020202020204" pitchFamily="34" charset="0"/>
                  </a:rPr>
                  <a:t>Programa de Apoyo a la Justicia Penal en el Perú</a:t>
                </a:r>
                <a:endParaRPr lang="es-PE" altLang="es-AR" sz="700" smtClean="0">
                  <a:solidFill>
                    <a:srgbClr val="000000"/>
                  </a:solidFill>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512" y="3142685"/>
                <a:ext cx="1339326" cy="71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noProof="0" smtClean="0"/>
              <a:t>Haga clic en el icono para agregar una imagen</a:t>
            </a:r>
            <a:endParaRPr lang="en-US" noProof="0"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2" name="Date Placeholder 4"/>
          <p:cNvSpPr>
            <a:spLocks noGrp="1"/>
          </p:cNvSpPr>
          <p:nvPr>
            <p:ph type="dt" sz="half" idx="10"/>
          </p:nvPr>
        </p:nvSpPr>
        <p:spPr/>
        <p:txBody>
          <a:bodyPr/>
          <a:lstStyle>
            <a:lvl1pPr>
              <a:defRPr/>
            </a:lvl1pPr>
          </a:lstStyle>
          <a:p>
            <a:pPr>
              <a:defRPr/>
            </a:pPr>
            <a:fld id="{012CA829-65A8-4376-99EA-5CC6E073BDF1}" type="datetimeFigureOut">
              <a:rPr lang="en-US"/>
              <a:pPr>
                <a:defRPr/>
              </a:pPr>
              <a:t>8/9/2022</a:t>
            </a:fld>
            <a:endParaRPr lang="en-US"/>
          </a:p>
        </p:txBody>
      </p:sp>
      <p:sp>
        <p:nvSpPr>
          <p:cNvPr id="13" name="Footer Placeholder 5"/>
          <p:cNvSpPr>
            <a:spLocks noGrp="1"/>
          </p:cNvSpPr>
          <p:nvPr>
            <p:ph type="ftr" sz="quarter" idx="11"/>
          </p:nvPr>
        </p:nvSpPr>
        <p:spPr/>
        <p:txBody>
          <a:bodyPr/>
          <a:lstStyle>
            <a:lvl1pPr>
              <a:defRPr/>
            </a:lvl1pPr>
          </a:lstStyle>
          <a:p>
            <a:pPr>
              <a:defRPr/>
            </a:pPr>
            <a:endParaRPr lang="en-US"/>
          </a:p>
        </p:txBody>
      </p:sp>
      <p:sp>
        <p:nvSpPr>
          <p:cNvPr id="14" name="Slide Number Placeholder 6"/>
          <p:cNvSpPr>
            <a:spLocks noGrp="1"/>
          </p:cNvSpPr>
          <p:nvPr>
            <p:ph type="sldNum" sz="quarter" idx="12"/>
          </p:nvPr>
        </p:nvSpPr>
        <p:spPr>
          <a:xfrm>
            <a:off x="511175" y="4983163"/>
            <a:ext cx="585788" cy="365125"/>
          </a:xfrm>
        </p:spPr>
        <p:txBody>
          <a:bodyPr/>
          <a:lstStyle>
            <a:lvl1pPr>
              <a:defRPr/>
            </a:lvl1pPr>
          </a:lstStyle>
          <a:p>
            <a:pPr>
              <a:defRPr/>
            </a:pPr>
            <a:fld id="{2D783D6E-CCA9-4524-91C8-D69FCF7AB1AE}" type="slidenum">
              <a:rPr lang="en-US"/>
              <a:pPr>
                <a:defRPr/>
              </a:pPr>
              <a:t>‹Nº›</a:t>
            </a:fld>
            <a:endParaRPr lang="en-US"/>
          </a:p>
        </p:txBody>
      </p:sp>
    </p:spTree>
    <p:extLst>
      <p:ext uri="{BB962C8B-B14F-4D97-AF65-F5344CB8AC3E}">
        <p14:creationId xmlns:p14="http://schemas.microsoft.com/office/powerpoint/2010/main" val="23606370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4" name="Freeform 11"/>
          <p:cNvSpPr>
            <a:spLocks/>
          </p:cNvSpPr>
          <p:nvPr/>
        </p:nvSpPr>
        <p:spPr bwMode="auto">
          <a:xfrm flipV="1">
            <a:off x="0" y="3167063"/>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5" name="Date Placeholder 3"/>
          <p:cNvSpPr>
            <a:spLocks noGrp="1"/>
          </p:cNvSpPr>
          <p:nvPr>
            <p:ph type="dt" sz="half" idx="10"/>
          </p:nvPr>
        </p:nvSpPr>
        <p:spPr/>
        <p:txBody>
          <a:bodyPr/>
          <a:lstStyle>
            <a:lvl1pPr>
              <a:defRPr/>
            </a:lvl1pPr>
          </a:lstStyle>
          <a:p>
            <a:pPr>
              <a:defRPr/>
            </a:pPr>
            <a:fld id="{9415E07C-F5E3-4BF2-B7E7-6EF3EE976B63}" type="datetimeFigureOut">
              <a:rPr lang="en-US"/>
              <a:pPr>
                <a:defRPr/>
              </a:pPr>
              <a:t>8/9/2022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511175" y="3244850"/>
            <a:ext cx="585788" cy="365125"/>
          </a:xfrm>
        </p:spPr>
        <p:txBody>
          <a:bodyPr/>
          <a:lstStyle>
            <a:lvl1pPr>
              <a:defRPr/>
            </a:lvl1pPr>
          </a:lstStyle>
          <a:p>
            <a:pPr>
              <a:defRPr/>
            </a:pPr>
            <a:fld id="{B9A23AF2-03AD-4AB6-9839-E0F6D62B9A84}" type="slidenum">
              <a:rPr lang="en-US"/>
              <a:pPr>
                <a:defRPr/>
              </a:pPr>
              <a:t>‹Nº›</a:t>
            </a:fld>
            <a:endParaRPr lang="en-US"/>
          </a:p>
        </p:txBody>
      </p:sp>
    </p:spTree>
    <p:extLst>
      <p:ext uri="{BB962C8B-B14F-4D97-AF65-F5344CB8AC3E}">
        <p14:creationId xmlns:p14="http://schemas.microsoft.com/office/powerpoint/2010/main" val="23467374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5" name="Freeform 11"/>
          <p:cNvSpPr>
            <a:spLocks/>
          </p:cNvSpPr>
          <p:nvPr/>
        </p:nvSpPr>
        <p:spPr bwMode="auto">
          <a:xfrm flipV="1">
            <a:off x="0" y="3167063"/>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6" name="TextBox 13"/>
          <p:cNvSpPr txBox="1">
            <a:spLocks noChangeArrowheads="1"/>
          </p:cNvSpPr>
          <p:nvPr/>
        </p:nvSpPr>
        <p:spPr bwMode="auto">
          <a:xfrm>
            <a:off x="1808163" y="647700"/>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es-AR" sz="8000" smtClean="0">
                <a:solidFill>
                  <a:srgbClr val="A53010"/>
                </a:solidFill>
              </a:rPr>
              <a:t>“</a:t>
            </a:r>
          </a:p>
        </p:txBody>
      </p:sp>
      <p:sp>
        <p:nvSpPr>
          <p:cNvPr id="7" name="TextBox 14"/>
          <p:cNvSpPr txBox="1">
            <a:spLocks noChangeArrowheads="1"/>
          </p:cNvSpPr>
          <p:nvPr/>
        </p:nvSpPr>
        <p:spPr bwMode="auto">
          <a:xfrm>
            <a:off x="8169275" y="290512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es-AR" sz="8000" smtClean="0">
                <a:solidFill>
                  <a:srgbClr val="A53010"/>
                </a:solidFill>
              </a:rPr>
              <a:t>”</a:t>
            </a:r>
          </a:p>
        </p:txBody>
      </p:sp>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8" name="Date Placeholder 3"/>
          <p:cNvSpPr>
            <a:spLocks noGrp="1"/>
          </p:cNvSpPr>
          <p:nvPr>
            <p:ph type="dt" sz="half" idx="14"/>
          </p:nvPr>
        </p:nvSpPr>
        <p:spPr/>
        <p:txBody>
          <a:bodyPr/>
          <a:lstStyle>
            <a:lvl1pPr>
              <a:defRPr/>
            </a:lvl1pPr>
          </a:lstStyle>
          <a:p>
            <a:pPr>
              <a:defRPr/>
            </a:pPr>
            <a:fld id="{11969627-D649-4AC6-8E74-296BACF9F442}" type="datetimeFigureOut">
              <a:rPr lang="en-US"/>
              <a:pPr>
                <a:defRPr/>
              </a:pPr>
              <a:t>8/9/2022</a:t>
            </a:fld>
            <a:endParaRPr lang="en-US"/>
          </a:p>
        </p:txBody>
      </p:sp>
      <p:sp>
        <p:nvSpPr>
          <p:cNvPr id="9" name="Footer Placeholder 4"/>
          <p:cNvSpPr>
            <a:spLocks noGrp="1"/>
          </p:cNvSpPr>
          <p:nvPr>
            <p:ph type="ftr" sz="quarter" idx="15"/>
          </p:nvPr>
        </p:nvSpPr>
        <p:spPr/>
        <p:txBody>
          <a:bodyPr/>
          <a:lstStyle>
            <a:lvl1pPr>
              <a:defRPr/>
            </a:lvl1pPr>
          </a:lstStyle>
          <a:p>
            <a:pPr>
              <a:defRPr/>
            </a:pPr>
            <a:endParaRPr lang="en-US"/>
          </a:p>
        </p:txBody>
      </p:sp>
      <p:sp>
        <p:nvSpPr>
          <p:cNvPr id="10" name="Slide Number Placeholder 5"/>
          <p:cNvSpPr>
            <a:spLocks noGrp="1"/>
          </p:cNvSpPr>
          <p:nvPr>
            <p:ph type="sldNum" sz="quarter" idx="16"/>
          </p:nvPr>
        </p:nvSpPr>
        <p:spPr>
          <a:xfrm>
            <a:off x="511175" y="3244850"/>
            <a:ext cx="585788" cy="365125"/>
          </a:xfrm>
        </p:spPr>
        <p:txBody>
          <a:bodyPr/>
          <a:lstStyle>
            <a:lvl1pPr>
              <a:defRPr/>
            </a:lvl1pPr>
          </a:lstStyle>
          <a:p>
            <a:pPr>
              <a:defRPr/>
            </a:pPr>
            <a:fld id="{DBA83606-182C-4A38-9A3B-B2FD1C197D05}" type="slidenum">
              <a:rPr lang="en-US"/>
              <a:pPr>
                <a:defRPr/>
              </a:pPr>
              <a:t>‹Nº›</a:t>
            </a:fld>
            <a:endParaRPr lang="en-US"/>
          </a:p>
        </p:txBody>
      </p:sp>
    </p:spTree>
    <p:extLst>
      <p:ext uri="{BB962C8B-B14F-4D97-AF65-F5344CB8AC3E}">
        <p14:creationId xmlns:p14="http://schemas.microsoft.com/office/powerpoint/2010/main" val="33862890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es-ES" smtClean="0"/>
              <a:t>Haga clic para modificar el estilo de texto del patrón</a:t>
            </a:r>
          </a:p>
        </p:txBody>
      </p:sp>
      <p:sp>
        <p:nvSpPr>
          <p:cNvPr id="6" name="Date Placeholder 4"/>
          <p:cNvSpPr>
            <a:spLocks noGrp="1"/>
          </p:cNvSpPr>
          <p:nvPr>
            <p:ph type="dt" sz="half" idx="10"/>
          </p:nvPr>
        </p:nvSpPr>
        <p:spPr/>
        <p:txBody>
          <a:bodyPr/>
          <a:lstStyle>
            <a:lvl1pPr>
              <a:defRPr/>
            </a:lvl1pPr>
          </a:lstStyle>
          <a:p>
            <a:pPr>
              <a:defRPr/>
            </a:pPr>
            <a:fld id="{6B5D4424-7E07-439D-A42D-E8FE6F6981F3}" type="datetimeFigureOut">
              <a:rPr lang="en-US"/>
              <a:pPr>
                <a:defRPr/>
              </a:pPr>
              <a:t>8/9/2022</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a:xfrm>
            <a:off x="511175" y="4983163"/>
            <a:ext cx="585788" cy="365125"/>
          </a:xfrm>
        </p:spPr>
        <p:txBody>
          <a:bodyPr/>
          <a:lstStyle>
            <a:lvl1pPr>
              <a:defRPr/>
            </a:lvl1pPr>
          </a:lstStyle>
          <a:p>
            <a:pPr>
              <a:defRPr/>
            </a:pPr>
            <a:fld id="{A66F0952-5A43-4477-BCBB-489DA8D6DEE4}" type="slidenum">
              <a:rPr lang="en-US"/>
              <a:pPr>
                <a:defRPr/>
              </a:pPr>
              <a:t>‹Nº›</a:t>
            </a:fld>
            <a:endParaRPr lang="en-US"/>
          </a:p>
        </p:txBody>
      </p:sp>
    </p:spTree>
    <p:extLst>
      <p:ext uri="{BB962C8B-B14F-4D97-AF65-F5344CB8AC3E}">
        <p14:creationId xmlns:p14="http://schemas.microsoft.com/office/powerpoint/2010/main" val="17473221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6" name="TextBox 10"/>
          <p:cNvSpPr txBox="1">
            <a:spLocks noChangeArrowheads="1"/>
          </p:cNvSpPr>
          <p:nvPr/>
        </p:nvSpPr>
        <p:spPr bwMode="auto">
          <a:xfrm>
            <a:off x="1808163" y="647700"/>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es-AR" sz="8000" smtClean="0">
                <a:solidFill>
                  <a:srgbClr val="A53010"/>
                </a:solidFill>
              </a:rPr>
              <a:t>“</a:t>
            </a:r>
          </a:p>
        </p:txBody>
      </p:sp>
      <p:sp>
        <p:nvSpPr>
          <p:cNvPr id="7" name="TextBox 11"/>
          <p:cNvSpPr txBox="1">
            <a:spLocks noChangeArrowheads="1"/>
          </p:cNvSpPr>
          <p:nvPr/>
        </p:nvSpPr>
        <p:spPr bwMode="auto">
          <a:xfrm>
            <a:off x="8169275" y="290512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es-AR" sz="8000" smtClean="0">
                <a:solidFill>
                  <a:srgbClr val="A53010"/>
                </a:solidFill>
              </a:rPr>
              <a:t>”</a:t>
            </a:r>
          </a:p>
        </p:txBody>
      </p:sp>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1942415" y="5181600"/>
            <a:ext cx="6688292" cy="729622"/>
          </a:xfrm>
        </p:spPr>
        <p:txBody>
          <a:bodyPr rtlCol="0">
            <a:normAutofit/>
          </a:bodyPr>
          <a:lstStyle>
            <a:lvl1pPr>
              <a:buNone/>
              <a:defRPr lang="en-US">
                <a:solidFill>
                  <a:schemeClr val="tx1">
                    <a:lumMod val="65000"/>
                    <a:lumOff val="35000"/>
                  </a:schemeClr>
                </a:solidFill>
              </a:defRPr>
            </a:lvl1pPr>
          </a:lstStyle>
          <a:p>
            <a:pPr lvl="0"/>
            <a:r>
              <a:rPr lang="es-ES" smtClean="0"/>
              <a:t>Haga clic para modificar el estilo de texto del patrón</a:t>
            </a:r>
          </a:p>
        </p:txBody>
      </p:sp>
      <p:sp>
        <p:nvSpPr>
          <p:cNvPr id="8" name="Date Placeholder 4"/>
          <p:cNvSpPr>
            <a:spLocks noGrp="1"/>
          </p:cNvSpPr>
          <p:nvPr>
            <p:ph type="dt" sz="half" idx="14"/>
          </p:nvPr>
        </p:nvSpPr>
        <p:spPr/>
        <p:txBody>
          <a:bodyPr/>
          <a:lstStyle>
            <a:lvl1pPr>
              <a:defRPr/>
            </a:lvl1pPr>
          </a:lstStyle>
          <a:p>
            <a:pPr>
              <a:defRPr/>
            </a:pPr>
            <a:fld id="{DD3A24E4-300F-4DAE-9B6F-F5A84D317C11}" type="datetimeFigureOut">
              <a:rPr lang="en-US"/>
              <a:pPr>
                <a:defRPr/>
              </a:pPr>
              <a:t>8/9/2022</a:t>
            </a:fld>
            <a:endParaRPr lang="en-US"/>
          </a:p>
        </p:txBody>
      </p:sp>
      <p:sp>
        <p:nvSpPr>
          <p:cNvPr id="9" name="Footer Placeholder 5"/>
          <p:cNvSpPr>
            <a:spLocks noGrp="1"/>
          </p:cNvSpPr>
          <p:nvPr>
            <p:ph type="ftr" sz="quarter" idx="15"/>
          </p:nvPr>
        </p:nvSpPr>
        <p:spPr/>
        <p:txBody>
          <a:bodyPr/>
          <a:lstStyle>
            <a:lvl1pPr>
              <a:defRPr/>
            </a:lvl1pPr>
          </a:lstStyle>
          <a:p>
            <a:pPr>
              <a:defRPr/>
            </a:pPr>
            <a:endParaRPr lang="en-US"/>
          </a:p>
        </p:txBody>
      </p:sp>
      <p:sp>
        <p:nvSpPr>
          <p:cNvPr id="10" name="Slide Number Placeholder 6"/>
          <p:cNvSpPr>
            <a:spLocks noGrp="1"/>
          </p:cNvSpPr>
          <p:nvPr>
            <p:ph type="sldNum" sz="quarter" idx="16"/>
          </p:nvPr>
        </p:nvSpPr>
        <p:spPr>
          <a:xfrm>
            <a:off x="511175" y="4983163"/>
            <a:ext cx="585788" cy="365125"/>
          </a:xfrm>
        </p:spPr>
        <p:txBody>
          <a:bodyPr/>
          <a:lstStyle>
            <a:lvl1pPr>
              <a:defRPr/>
            </a:lvl1pPr>
          </a:lstStyle>
          <a:p>
            <a:pPr>
              <a:defRPr/>
            </a:pPr>
            <a:fld id="{CC839105-BBD8-4E2D-BEDE-86F11F51F414}" type="slidenum">
              <a:rPr lang="en-US"/>
              <a:pPr>
                <a:defRPr/>
              </a:pPr>
              <a:t>‹Nº›</a:t>
            </a:fld>
            <a:endParaRPr lang="en-US"/>
          </a:p>
        </p:txBody>
      </p:sp>
    </p:spTree>
    <p:extLst>
      <p:ext uri="{BB962C8B-B14F-4D97-AF65-F5344CB8AC3E}">
        <p14:creationId xmlns:p14="http://schemas.microsoft.com/office/powerpoint/2010/main" val="37028080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es-ES" smtClean="0"/>
              <a:t>Haga clic para modificar el estilo de texto del patrón</a:t>
            </a:r>
          </a:p>
        </p:txBody>
      </p:sp>
      <p:sp>
        <p:nvSpPr>
          <p:cNvPr id="6" name="Date Placeholder 4"/>
          <p:cNvSpPr>
            <a:spLocks noGrp="1"/>
          </p:cNvSpPr>
          <p:nvPr>
            <p:ph type="dt" sz="half" idx="14"/>
          </p:nvPr>
        </p:nvSpPr>
        <p:spPr/>
        <p:txBody>
          <a:bodyPr/>
          <a:lstStyle>
            <a:lvl1pPr>
              <a:defRPr/>
            </a:lvl1pPr>
          </a:lstStyle>
          <a:p>
            <a:pPr>
              <a:defRPr/>
            </a:pPr>
            <a:fld id="{12E8BB27-0449-45F3-B980-132D5875ECE7}" type="datetimeFigureOut">
              <a:rPr lang="en-US"/>
              <a:pPr>
                <a:defRPr/>
              </a:pPr>
              <a:t>8/9/2022</a:t>
            </a:fld>
            <a:endParaRPr lang="en-US"/>
          </a:p>
        </p:txBody>
      </p:sp>
      <p:sp>
        <p:nvSpPr>
          <p:cNvPr id="7" name="Footer Placeholder 5"/>
          <p:cNvSpPr>
            <a:spLocks noGrp="1"/>
          </p:cNvSpPr>
          <p:nvPr>
            <p:ph type="ftr" sz="quarter" idx="15"/>
          </p:nvPr>
        </p:nvSpPr>
        <p:spPr/>
        <p:txBody>
          <a:bodyPr/>
          <a:lstStyle>
            <a:lvl1pPr>
              <a:defRPr/>
            </a:lvl1pPr>
          </a:lstStyle>
          <a:p>
            <a:pPr>
              <a:defRPr/>
            </a:pPr>
            <a:endParaRPr lang="en-US"/>
          </a:p>
        </p:txBody>
      </p:sp>
      <p:sp>
        <p:nvSpPr>
          <p:cNvPr id="8" name="Slide Number Placeholder 6"/>
          <p:cNvSpPr>
            <a:spLocks noGrp="1"/>
          </p:cNvSpPr>
          <p:nvPr>
            <p:ph type="sldNum" sz="quarter" idx="16"/>
          </p:nvPr>
        </p:nvSpPr>
        <p:spPr>
          <a:xfrm>
            <a:off x="511175" y="4983163"/>
            <a:ext cx="585788" cy="365125"/>
          </a:xfrm>
        </p:spPr>
        <p:txBody>
          <a:bodyPr/>
          <a:lstStyle>
            <a:lvl1pPr>
              <a:defRPr/>
            </a:lvl1pPr>
          </a:lstStyle>
          <a:p>
            <a:pPr>
              <a:defRPr/>
            </a:pPr>
            <a:fld id="{2173190F-3186-4825-B744-44D5CA85938D}" type="slidenum">
              <a:rPr lang="en-US"/>
              <a:pPr>
                <a:defRPr/>
              </a:pPr>
              <a:t>‹Nº›</a:t>
            </a:fld>
            <a:endParaRPr lang="en-US"/>
          </a:p>
        </p:txBody>
      </p:sp>
    </p:spTree>
    <p:extLst>
      <p:ext uri="{BB962C8B-B14F-4D97-AF65-F5344CB8AC3E}">
        <p14:creationId xmlns:p14="http://schemas.microsoft.com/office/powerpoint/2010/main" val="29150921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5" name="6 Grupo"/>
          <p:cNvGrpSpPr>
            <a:grpSpLocks/>
          </p:cNvGrpSpPr>
          <p:nvPr userDrawn="1"/>
        </p:nvGrpSpPr>
        <p:grpSpPr bwMode="auto">
          <a:xfrm>
            <a:off x="6516688" y="60325"/>
            <a:ext cx="2303462" cy="704850"/>
            <a:chOff x="2219718" y="2060848"/>
            <a:chExt cx="4685725" cy="1239344"/>
          </a:xfrm>
        </p:grpSpPr>
        <p:sp>
          <p:nvSpPr>
            <p:cNvPr id="6" name="7 Rectángulo"/>
            <p:cNvSpPr/>
            <p:nvPr/>
          </p:nvSpPr>
          <p:spPr>
            <a:xfrm>
              <a:off x="2219718" y="2060848"/>
              <a:ext cx="4685725" cy="1239344"/>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PE">
                <a:solidFill>
                  <a:prstClr val="white"/>
                </a:solidFill>
              </a:endParaRPr>
            </a:p>
          </p:txBody>
        </p:sp>
        <p:grpSp>
          <p:nvGrpSpPr>
            <p:cNvPr id="7" name="8 Grupo"/>
            <p:cNvGrpSpPr>
              <a:grpSpLocks/>
            </p:cNvGrpSpPr>
            <p:nvPr/>
          </p:nvGrpSpPr>
          <p:grpSpPr bwMode="auto">
            <a:xfrm>
              <a:off x="2339752" y="2132451"/>
              <a:ext cx="4395391" cy="1092571"/>
              <a:chOff x="2336392" y="3142685"/>
              <a:chExt cx="4395391" cy="1092571"/>
            </a:xfrm>
          </p:grpSpPr>
          <p:pic>
            <p:nvPicPr>
              <p:cNvPr id="8" name="Picture 2" descr="C:\Users\Raúl Abarroli\Documents\ABA ROLI\Logos\Logo - solo Peru con bandera - P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1061" y="3209099"/>
                <a:ext cx="1981707" cy="594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4 Rectángulo"/>
              <p:cNvSpPr>
                <a:spLocks noChangeArrowheads="1"/>
              </p:cNvSpPr>
              <p:nvPr/>
            </p:nvSpPr>
            <p:spPr bwMode="auto">
              <a:xfrm>
                <a:off x="2335841" y="3861025"/>
                <a:ext cx="4395090" cy="374036"/>
              </a:xfrm>
              <a:prstGeom prst="rect">
                <a:avLst/>
              </a:prstGeom>
              <a:solidFill>
                <a:srgbClr val="FFFFFF"/>
              </a:solidFill>
              <a:ln w="25400" algn="ctr">
                <a:solidFill>
                  <a:srgbClr val="FFFFFF"/>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15000"/>
                  </a:lnSpc>
                  <a:spcAft>
                    <a:spcPts val="1000"/>
                  </a:spcAft>
                  <a:defRPr/>
                </a:pPr>
                <a:r>
                  <a:rPr lang="es-PE" altLang="es-AR" sz="700" b="1" smtClean="0">
                    <a:solidFill>
                      <a:srgbClr val="244061"/>
                    </a:solidFill>
                    <a:latin typeface="Palatino Linotype" panose="02040502050505030304" pitchFamily="18" charset="0"/>
                    <a:ea typeface="Calibri" panose="020F0502020204030204" pitchFamily="34" charset="0"/>
                    <a:cs typeface="Arial" panose="020B0604020202020204" pitchFamily="34" charset="0"/>
                  </a:rPr>
                  <a:t>Programa de Apoyo a la Justicia Penal en el Perú</a:t>
                </a:r>
                <a:endParaRPr lang="es-PE" altLang="es-AR" sz="700" smtClean="0">
                  <a:solidFill>
                    <a:srgbClr val="000000"/>
                  </a:solidFill>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512" y="3142685"/>
                <a:ext cx="1339326" cy="71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Date Placeholder 3"/>
          <p:cNvSpPr>
            <a:spLocks noGrp="1"/>
          </p:cNvSpPr>
          <p:nvPr>
            <p:ph type="dt" sz="half" idx="10"/>
          </p:nvPr>
        </p:nvSpPr>
        <p:spPr/>
        <p:txBody>
          <a:bodyPr/>
          <a:lstStyle>
            <a:lvl1pPr>
              <a:defRPr/>
            </a:lvl1pPr>
          </a:lstStyle>
          <a:p>
            <a:pPr>
              <a:defRPr/>
            </a:pPr>
            <a:fld id="{90C4D2A0-C713-4251-83E6-882C6235B474}" type="datetimeFigureOut">
              <a:rPr lang="en-US"/>
              <a:pPr>
                <a:defRPr/>
              </a:pPr>
              <a:t>8/9/2022</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sp>
        <p:nvSpPr>
          <p:cNvPr id="13" name="Slide Number Placeholder 5"/>
          <p:cNvSpPr>
            <a:spLocks noGrp="1"/>
          </p:cNvSpPr>
          <p:nvPr>
            <p:ph type="sldNum" sz="quarter" idx="12"/>
          </p:nvPr>
        </p:nvSpPr>
        <p:spPr/>
        <p:txBody>
          <a:bodyPr/>
          <a:lstStyle>
            <a:lvl1pPr>
              <a:defRPr/>
            </a:lvl1pPr>
          </a:lstStyle>
          <a:p>
            <a:pPr>
              <a:defRPr/>
            </a:pPr>
            <a:fld id="{AC0D8E39-310E-41CA-B1CD-ADF0E1D8016D}" type="slidenum">
              <a:rPr lang="en-US"/>
              <a:pPr>
                <a:defRPr/>
              </a:pPr>
              <a:t>‹Nº›</a:t>
            </a:fld>
            <a:endParaRPr lang="en-US"/>
          </a:p>
        </p:txBody>
      </p:sp>
    </p:spTree>
    <p:extLst>
      <p:ext uri="{BB962C8B-B14F-4D97-AF65-F5344CB8AC3E}">
        <p14:creationId xmlns:p14="http://schemas.microsoft.com/office/powerpoint/2010/main" val="22862291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5" name="6 Grupo"/>
          <p:cNvGrpSpPr>
            <a:grpSpLocks/>
          </p:cNvGrpSpPr>
          <p:nvPr userDrawn="1"/>
        </p:nvGrpSpPr>
        <p:grpSpPr bwMode="auto">
          <a:xfrm>
            <a:off x="6516688" y="60325"/>
            <a:ext cx="2303462" cy="704850"/>
            <a:chOff x="2219718" y="2060848"/>
            <a:chExt cx="4685725" cy="1239344"/>
          </a:xfrm>
        </p:grpSpPr>
        <p:sp>
          <p:nvSpPr>
            <p:cNvPr id="6" name="7 Rectángulo"/>
            <p:cNvSpPr/>
            <p:nvPr/>
          </p:nvSpPr>
          <p:spPr>
            <a:xfrm>
              <a:off x="2219718" y="2060848"/>
              <a:ext cx="4685725" cy="1239344"/>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PE">
                <a:solidFill>
                  <a:prstClr val="white"/>
                </a:solidFill>
              </a:endParaRPr>
            </a:p>
          </p:txBody>
        </p:sp>
        <p:grpSp>
          <p:nvGrpSpPr>
            <p:cNvPr id="7" name="8 Grupo"/>
            <p:cNvGrpSpPr>
              <a:grpSpLocks/>
            </p:cNvGrpSpPr>
            <p:nvPr/>
          </p:nvGrpSpPr>
          <p:grpSpPr bwMode="auto">
            <a:xfrm>
              <a:off x="2339752" y="2132451"/>
              <a:ext cx="4395391" cy="1092571"/>
              <a:chOff x="2336392" y="3142685"/>
              <a:chExt cx="4395391" cy="1092571"/>
            </a:xfrm>
          </p:grpSpPr>
          <p:pic>
            <p:nvPicPr>
              <p:cNvPr id="8" name="Picture 2" descr="C:\Users\Raúl Abarroli\Documents\ABA ROLI\Logos\Logo - solo Peru con bandera - P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1061" y="3209099"/>
                <a:ext cx="1981707" cy="594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4 Rectángulo"/>
              <p:cNvSpPr>
                <a:spLocks noChangeArrowheads="1"/>
              </p:cNvSpPr>
              <p:nvPr/>
            </p:nvSpPr>
            <p:spPr bwMode="auto">
              <a:xfrm>
                <a:off x="2335841" y="3861025"/>
                <a:ext cx="4395090" cy="374036"/>
              </a:xfrm>
              <a:prstGeom prst="rect">
                <a:avLst/>
              </a:prstGeom>
              <a:solidFill>
                <a:srgbClr val="FFFFFF"/>
              </a:solidFill>
              <a:ln w="25400" algn="ctr">
                <a:solidFill>
                  <a:srgbClr val="FFFFFF"/>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15000"/>
                  </a:lnSpc>
                  <a:spcAft>
                    <a:spcPts val="1000"/>
                  </a:spcAft>
                  <a:defRPr/>
                </a:pPr>
                <a:r>
                  <a:rPr lang="es-PE" altLang="es-AR" sz="700" b="1" smtClean="0">
                    <a:solidFill>
                      <a:srgbClr val="244061"/>
                    </a:solidFill>
                    <a:latin typeface="Palatino Linotype" panose="02040502050505030304" pitchFamily="18" charset="0"/>
                    <a:ea typeface="Calibri" panose="020F0502020204030204" pitchFamily="34" charset="0"/>
                    <a:cs typeface="Arial" panose="020B0604020202020204" pitchFamily="34" charset="0"/>
                  </a:rPr>
                  <a:t>Programa de Apoyo a la Justicia Penal en el Perú</a:t>
                </a:r>
                <a:endParaRPr lang="es-PE" altLang="es-AR" sz="700" smtClean="0">
                  <a:solidFill>
                    <a:srgbClr val="000000"/>
                  </a:solidFill>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512" y="3142685"/>
                <a:ext cx="1339326" cy="71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 name="Vertical Title 1"/>
          <p:cNvSpPr>
            <a:spLocks noGrp="1"/>
          </p:cNvSpPr>
          <p:nvPr>
            <p:ph type="title" orient="vert"/>
          </p:nvPr>
        </p:nvSpPr>
        <p:spPr>
          <a:xfrm>
            <a:off x="6878535" y="627406"/>
            <a:ext cx="1656132"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Date Placeholder 3"/>
          <p:cNvSpPr>
            <a:spLocks noGrp="1"/>
          </p:cNvSpPr>
          <p:nvPr>
            <p:ph type="dt" sz="half" idx="10"/>
          </p:nvPr>
        </p:nvSpPr>
        <p:spPr/>
        <p:txBody>
          <a:bodyPr/>
          <a:lstStyle>
            <a:lvl1pPr>
              <a:defRPr/>
            </a:lvl1pPr>
          </a:lstStyle>
          <a:p>
            <a:pPr>
              <a:defRPr/>
            </a:pPr>
            <a:fld id="{B3613B89-8904-42F5-A8A8-B47563FB0EDC}" type="datetimeFigureOut">
              <a:rPr lang="en-US"/>
              <a:pPr>
                <a:defRPr/>
              </a:pPr>
              <a:t>8/9/2022</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sp>
        <p:nvSpPr>
          <p:cNvPr id="13" name="Slide Number Placeholder 5"/>
          <p:cNvSpPr>
            <a:spLocks noGrp="1"/>
          </p:cNvSpPr>
          <p:nvPr>
            <p:ph type="sldNum" sz="quarter" idx="12"/>
          </p:nvPr>
        </p:nvSpPr>
        <p:spPr/>
        <p:txBody>
          <a:bodyPr/>
          <a:lstStyle>
            <a:lvl1pPr>
              <a:defRPr/>
            </a:lvl1pPr>
          </a:lstStyle>
          <a:p>
            <a:pPr>
              <a:defRPr/>
            </a:pPr>
            <a:fld id="{C45BD0D6-795C-457C-9012-0F4B9D74B216}" type="slidenum">
              <a:rPr lang="en-US"/>
              <a:pPr>
                <a:defRPr/>
              </a:pPr>
              <a:t>‹Nº›</a:t>
            </a:fld>
            <a:endParaRPr lang="en-US"/>
          </a:p>
        </p:txBody>
      </p:sp>
    </p:spTree>
    <p:extLst>
      <p:ext uri="{BB962C8B-B14F-4D97-AF65-F5344CB8AC3E}">
        <p14:creationId xmlns:p14="http://schemas.microsoft.com/office/powerpoint/2010/main" val="801245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p>
            <a:pPr lvl="0"/>
            <a:r>
              <a:rPr/>
              <a:t>Texto del título</a:t>
            </a:r>
          </a:p>
        </p:txBody>
      </p:sp>
      <p:sp>
        <p:nvSpPr>
          <p:cNvPr id="12" name="Shape 12"/>
          <p:cNvSpPr>
            <a:spLocks noGrp="1"/>
          </p:cNvSpPr>
          <p:nvPr>
            <p:ph type="body" idx="1"/>
          </p:nvPr>
        </p:nvSpPr>
        <p:spPr>
          <a:prstGeom prst="rect">
            <a:avLst/>
          </a:prstGeom>
        </p:spPr>
        <p:txBody>
          <a:bodyPr/>
          <a:lstStyle/>
          <a:p>
            <a:pPr lvl="0"/>
            <a:r>
              <a:rPr/>
              <a:t>Nivel de texto 1</a:t>
            </a:r>
          </a:p>
          <a:p>
            <a:pPr lvl="1"/>
            <a:r>
              <a:rPr/>
              <a:t>Nivel de texto 2</a:t>
            </a:r>
          </a:p>
          <a:p>
            <a:pPr lvl="2"/>
            <a:r>
              <a:rPr/>
              <a:t>Nivel de texto 3</a:t>
            </a:r>
          </a:p>
          <a:p>
            <a:pPr lvl="3"/>
            <a:r>
              <a:rPr/>
              <a:t>Nivel de texto 4</a:t>
            </a:r>
          </a:p>
          <a:p>
            <a:pPr lvl="4"/>
            <a:r>
              <a:rPr/>
              <a:t>Nivel de texto 5</a:t>
            </a:r>
          </a:p>
        </p:txBody>
      </p:sp>
      <p:sp>
        <p:nvSpPr>
          <p:cNvPr id="4" name="Shape 10"/>
          <p:cNvSpPr>
            <a:spLocks noGrp="1"/>
          </p:cNvSpPr>
          <p:nvPr>
            <p:ph type="sldNum" sz="quarter" idx="10"/>
          </p:nvPr>
        </p:nvSpPr>
        <p:spPr>
          <a:xfrm>
            <a:off x="6562725" y="6249988"/>
            <a:ext cx="2130425" cy="177800"/>
          </a:xfrm>
        </p:spPr>
        <p:txBody>
          <a:bodyPr/>
          <a:lstStyle>
            <a:lvl1pPr>
              <a:tabLst>
                <a:tab pos="657012" algn="l"/>
                <a:tab pos="1314023" algn="l"/>
                <a:tab pos="1971035" algn="l"/>
              </a:tabLst>
              <a:defRPr/>
            </a:lvl1pPr>
          </a:lstStyle>
          <a:p>
            <a:pPr>
              <a:defRPr/>
            </a:pPr>
            <a:fld id="{26B70037-E4B9-4EF9-9F53-EC674F731BD6}" type="slidenum">
              <a:rPr/>
              <a:pPr>
                <a:defRPr/>
              </a:pPr>
              <a:t>‹Nº›</a:t>
            </a:fld>
            <a:endParaRPr/>
          </a:p>
        </p:txBody>
      </p:sp>
    </p:spTree>
    <p:extLst>
      <p:ext uri="{BB962C8B-B14F-4D97-AF65-F5344CB8AC3E}">
        <p14:creationId xmlns:p14="http://schemas.microsoft.com/office/powerpoint/2010/main" val="3412543762"/>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1_Default">
    <p:bg>
      <p:bgPr>
        <a:solidFill>
          <a:srgbClr val="FFFFFF"/>
        </a:solidFill>
        <a:effectLst/>
      </p:bgPr>
    </p:bg>
    <p:spTree>
      <p:nvGrpSpPr>
        <p:cNvPr id="1" name=""/>
        <p:cNvGrpSpPr/>
        <p:nvPr/>
      </p:nvGrpSpPr>
      <p:grpSpPr>
        <a:xfrm>
          <a:off x="0" y="0"/>
          <a:ext cx="0" cy="0"/>
          <a:chOff x="0" y="0"/>
          <a:chExt cx="0" cy="0"/>
        </a:xfrm>
      </p:grpSpPr>
      <p:sp>
        <p:nvSpPr>
          <p:cNvPr id="2" name="Shape 30"/>
          <p:cNvSpPr>
            <a:spLocks noGrp="1"/>
          </p:cNvSpPr>
          <p:nvPr>
            <p:ph type="sldNum" sz="quarter" idx="10"/>
          </p:nvPr>
        </p:nvSpPr>
        <p:spPr>
          <a:xfrm>
            <a:off x="6553200" y="6338888"/>
            <a:ext cx="2125663" cy="395287"/>
          </a:xfrm>
          <a:ln w="12700">
            <a:miter lim="400000"/>
          </a:ln>
        </p:spPr>
        <p:txBody>
          <a:bodyPr lIns="66559" tIns="66559" rIns="66559" bIns="66559">
            <a:spAutoFit/>
          </a:bodyPr>
          <a:lstStyle>
            <a:lvl1pPr algn="l" defTabSz="642915">
              <a:tabLst>
                <a:tab pos="312528" algn="l"/>
                <a:tab pos="625056" algn="l"/>
                <a:tab pos="946513" algn="l"/>
                <a:tab pos="1259041" algn="l"/>
                <a:tab pos="1571569" algn="l"/>
                <a:tab pos="1893026" algn="l"/>
                <a:tab pos="2205554" algn="l"/>
                <a:tab pos="2518082" algn="l"/>
                <a:tab pos="2839540" algn="l"/>
                <a:tab pos="3152068" algn="l"/>
                <a:tab pos="3473525" algn="l"/>
                <a:tab pos="3786053" algn="l"/>
                <a:tab pos="4098581" algn="l"/>
                <a:tab pos="4420038" algn="l"/>
                <a:tab pos="4732566" algn="l"/>
                <a:tab pos="5045094" algn="l"/>
                <a:tab pos="5366551" algn="l"/>
                <a:tab pos="5679079" algn="l"/>
                <a:tab pos="6000537" algn="l"/>
                <a:tab pos="6313065" algn="l"/>
              </a:tabLst>
              <a:defRPr sz="1687">
                <a:solidFill>
                  <a:srgbClr val="000000"/>
                </a:solidFill>
                <a:latin typeface="Calibri"/>
                <a:ea typeface="Calibri"/>
                <a:cs typeface="Calibri"/>
                <a:sym typeface="Calibri"/>
              </a:defRPr>
            </a:lvl1pPr>
          </a:lstStyle>
          <a:p>
            <a:pPr>
              <a:defRPr/>
            </a:pPr>
            <a:fld id="{FE5C96C5-F0F1-4B90-8B6E-DCE8F6EF5FDE}" type="slidenum">
              <a:rPr/>
              <a:pPr>
                <a:defRPr/>
              </a:pPr>
              <a:t>‹Nº›</a:t>
            </a:fld>
            <a:endParaRPr/>
          </a:p>
        </p:txBody>
      </p:sp>
    </p:spTree>
    <p:extLst>
      <p:ext uri="{BB962C8B-B14F-4D97-AF65-F5344CB8AC3E}">
        <p14:creationId xmlns:p14="http://schemas.microsoft.com/office/powerpoint/2010/main" val="2038452503"/>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cxnSp>
        <p:nvCxnSpPr>
          <p:cNvPr id="4" name="Straight Connector 7"/>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 name="8 Grupo"/>
          <p:cNvGrpSpPr>
            <a:grpSpLocks/>
          </p:cNvGrpSpPr>
          <p:nvPr userDrawn="1"/>
        </p:nvGrpSpPr>
        <p:grpSpPr bwMode="auto">
          <a:xfrm>
            <a:off x="1974850" y="115888"/>
            <a:ext cx="5476875" cy="1009650"/>
            <a:chOff x="1187624" y="476672"/>
            <a:chExt cx="6336704" cy="1368152"/>
          </a:xfrm>
        </p:grpSpPr>
        <p:sp>
          <p:nvSpPr>
            <p:cNvPr id="6" name="9 Rectángulo"/>
            <p:cNvSpPr/>
            <p:nvPr/>
          </p:nvSpPr>
          <p:spPr>
            <a:xfrm>
              <a:off x="1187624" y="476672"/>
              <a:ext cx="6336704" cy="136815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PE">
                <a:solidFill>
                  <a:prstClr val="white"/>
                </a:solidFill>
              </a:endParaRPr>
            </a:p>
          </p:txBody>
        </p:sp>
        <p:grpSp>
          <p:nvGrpSpPr>
            <p:cNvPr id="7" name="10 Grupo"/>
            <p:cNvGrpSpPr>
              <a:grpSpLocks/>
            </p:cNvGrpSpPr>
            <p:nvPr/>
          </p:nvGrpSpPr>
          <p:grpSpPr bwMode="auto">
            <a:xfrm>
              <a:off x="1259632" y="764704"/>
              <a:ext cx="6021190" cy="743833"/>
              <a:chOff x="1194520" y="2360870"/>
              <a:chExt cx="6021190" cy="743833"/>
            </a:xfrm>
          </p:grpSpPr>
          <p:pic>
            <p:nvPicPr>
              <p:cNvPr id="8" name="Picture 2" descr="C:\Users\Raúl Abarroli\Documents\ABA ROLI\Logos\Logo - solo Peru con bandera - P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4520" y="2435731"/>
                <a:ext cx="1599731" cy="5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6368" y="2360870"/>
                <a:ext cx="1089342" cy="743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4 Rectángulo"/>
              <p:cNvSpPr>
                <a:spLocks noChangeArrowheads="1"/>
              </p:cNvSpPr>
              <p:nvPr/>
            </p:nvSpPr>
            <p:spPr bwMode="auto">
              <a:xfrm>
                <a:off x="2830667" y="2492318"/>
                <a:ext cx="3212434" cy="516283"/>
              </a:xfrm>
              <a:prstGeom prst="rect">
                <a:avLst/>
              </a:prstGeom>
              <a:solidFill>
                <a:srgbClr val="FFFFF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15000"/>
                  </a:lnSpc>
                  <a:spcAft>
                    <a:spcPts val="1000"/>
                  </a:spcAft>
                  <a:defRPr/>
                </a:pPr>
                <a:r>
                  <a:rPr lang="es-PE" altLang="es-AR" sz="1400" b="1" smtClean="0">
                    <a:solidFill>
                      <a:srgbClr val="244061"/>
                    </a:solidFill>
                    <a:latin typeface="Palatino Linotype" panose="02040502050505030304" pitchFamily="18" charset="0"/>
                    <a:ea typeface="Calibri" panose="020F0502020204030204" pitchFamily="34" charset="0"/>
                    <a:cs typeface="Arial" panose="020B0604020202020204" pitchFamily="34" charset="0"/>
                  </a:rPr>
                  <a:t>Programa de Apoyo a la Justicia Penal en el Perú</a:t>
                </a:r>
                <a:endParaRPr lang="es-PE" altLang="es-AR" sz="1400" smtClean="0">
                  <a:solidFill>
                    <a:srgbClr val="000000"/>
                  </a:solidFill>
                  <a:latin typeface="Palatino Linotype" panose="02040502050505030304" pitchFamily="18" charset="0"/>
                  <a:ea typeface="Calibri" panose="020F0502020204030204" pitchFamily="34" charset="0"/>
                  <a:cs typeface="Times New Roman" panose="02020603050405020304" pitchFamily="18" charset="0"/>
                </a:endParaRPr>
              </a:p>
            </p:txBody>
          </p:sp>
        </p:grpSp>
      </p:grpSp>
      <p:sp>
        <p:nvSpPr>
          <p:cNvPr id="2" name="Title 1"/>
          <p:cNvSpPr>
            <a:spLocks noGrp="1"/>
          </p:cNvSpPr>
          <p:nvPr>
            <p:ph type="ctrTitle"/>
          </p:nvPr>
        </p:nvSpPr>
        <p:spPr>
          <a:xfrm>
            <a:off x="685800" y="1371600"/>
            <a:ext cx="7848600" cy="1927225"/>
          </a:xfrm>
        </p:spPr>
        <p:txBody>
          <a:bodyPr anchor="b">
            <a:noAutofit/>
          </a:bodyPr>
          <a:lstStyle>
            <a:lvl1pPr>
              <a:defRPr sz="4800" cap="all" baseline="0"/>
            </a:lvl1pPr>
          </a:lstStyle>
          <a:p>
            <a:r>
              <a:rPr lang="es-ES" dirty="0" smtClean="0"/>
              <a:t>Haga clic para modificar el estilo de título del patrón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Tree>
    <p:extLst>
      <p:ext uri="{BB962C8B-B14F-4D97-AF65-F5344CB8AC3E}">
        <p14:creationId xmlns:p14="http://schemas.microsoft.com/office/powerpoint/2010/main" val="18890714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a:xfrm>
            <a:off x="456481" y="273629"/>
            <a:ext cx="8226720" cy="1143480"/>
          </a:xfrm>
        </p:spPr>
        <p:txBody>
          <a:bodyPr/>
          <a:lstStyle/>
          <a:p>
            <a:r>
              <a:rPr lang="es-ES" smtClean="0"/>
              <a:t>Haga clic para modificar el estilo de título del patrón</a:t>
            </a:r>
            <a:endParaRPr lang="es-ES"/>
          </a:p>
        </p:txBody>
      </p:sp>
    </p:spTree>
    <p:extLst>
      <p:ext uri="{BB962C8B-B14F-4D97-AF65-F5344CB8AC3E}">
        <p14:creationId xmlns:p14="http://schemas.microsoft.com/office/powerpoint/2010/main" val="30638331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143000" y="3602039"/>
            <a:ext cx="6858000" cy="1655762"/>
          </a:xfrm>
        </p:spPr>
        <p:txBody>
          <a:bodyPr/>
          <a:lstStyle>
            <a:lvl1pPr marL="0" indent="0" algn="ctr">
              <a:buNone/>
              <a:defRPr sz="1800"/>
            </a:lvl1pPr>
            <a:lvl2pPr marL="342896" indent="0" algn="ctr">
              <a:buNone/>
              <a:defRPr sz="1500"/>
            </a:lvl2pPr>
            <a:lvl3pPr marL="685791" indent="0" algn="ctr">
              <a:buNone/>
              <a:defRPr sz="1350"/>
            </a:lvl3pPr>
            <a:lvl4pPr marL="1028687" indent="0" algn="ctr">
              <a:buNone/>
              <a:defRPr sz="1200"/>
            </a:lvl4pPr>
            <a:lvl5pPr marL="1371582" indent="0" algn="ctr">
              <a:buNone/>
              <a:defRPr sz="1200"/>
            </a:lvl5pPr>
            <a:lvl6pPr marL="1714478" indent="0" algn="ctr">
              <a:buNone/>
              <a:defRPr sz="1200"/>
            </a:lvl6pPr>
            <a:lvl7pPr marL="2057374" indent="0" algn="ctr">
              <a:buNone/>
              <a:defRPr sz="1200"/>
            </a:lvl7pPr>
            <a:lvl8pPr marL="2400269" indent="0" algn="ctr">
              <a:buNone/>
              <a:defRPr sz="1200"/>
            </a:lvl8pPr>
            <a:lvl9pPr marL="2743165"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24EAB356-B335-4A62-B888-0FEF71319131}" type="datetimeFigureOut">
              <a:rPr lang="es-ES"/>
              <a:pPr>
                <a:defRPr/>
              </a:pPr>
              <a:t>09/08/2022</a:t>
            </a:fld>
            <a:endParaRPr lang="es-ES"/>
          </a:p>
        </p:txBody>
      </p:sp>
      <p:sp>
        <p:nvSpPr>
          <p:cNvPr id="5"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6"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8B6D7768-D8D5-4752-824F-BBA0CFC3484B}" type="slidenum">
              <a:rPr lang="es-ES" altLang="es-ES"/>
              <a:pPr>
                <a:defRPr/>
              </a:pPr>
              <a:t>‹Nº›</a:t>
            </a:fld>
            <a:endParaRPr lang="es-ES" altLang="es-ES"/>
          </a:p>
        </p:txBody>
      </p:sp>
    </p:spTree>
    <p:extLst>
      <p:ext uri="{BB962C8B-B14F-4D97-AF65-F5344CB8AC3E}">
        <p14:creationId xmlns:p14="http://schemas.microsoft.com/office/powerpoint/2010/main" val="26550018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A08DE5B3-D4D7-4C07-95EA-6568F1DED4DB}" type="datetimeFigureOut">
              <a:rPr lang="es-ES"/>
              <a:pPr>
                <a:defRPr/>
              </a:pPr>
              <a:t>09/08/2022</a:t>
            </a:fld>
            <a:endParaRPr lang="es-ES"/>
          </a:p>
        </p:txBody>
      </p:sp>
      <p:sp>
        <p:nvSpPr>
          <p:cNvPr id="5"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6"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7D665410-B277-43A2-AA20-29C8B619F61B}" type="slidenum">
              <a:rPr lang="es-ES" altLang="es-ES"/>
              <a:pPr>
                <a:defRPr/>
              </a:pPr>
              <a:t>‹Nº›</a:t>
            </a:fld>
            <a:endParaRPr lang="es-ES" altLang="es-ES"/>
          </a:p>
        </p:txBody>
      </p:sp>
    </p:spTree>
    <p:extLst>
      <p:ext uri="{BB962C8B-B14F-4D97-AF65-F5344CB8AC3E}">
        <p14:creationId xmlns:p14="http://schemas.microsoft.com/office/powerpoint/2010/main" val="12638088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896" indent="0">
              <a:buNone/>
              <a:defRPr sz="1500">
                <a:solidFill>
                  <a:schemeClr val="tx1">
                    <a:tint val="75000"/>
                  </a:schemeClr>
                </a:solidFill>
              </a:defRPr>
            </a:lvl2pPr>
            <a:lvl3pPr marL="685791" indent="0">
              <a:buNone/>
              <a:defRPr sz="1350">
                <a:solidFill>
                  <a:schemeClr val="tx1">
                    <a:tint val="75000"/>
                  </a:schemeClr>
                </a:solidFill>
              </a:defRPr>
            </a:lvl3pPr>
            <a:lvl4pPr marL="1028687" indent="0">
              <a:buNone/>
              <a:defRPr sz="1200">
                <a:solidFill>
                  <a:schemeClr val="tx1">
                    <a:tint val="75000"/>
                  </a:schemeClr>
                </a:solidFill>
              </a:defRPr>
            </a:lvl4pPr>
            <a:lvl5pPr marL="1371582" indent="0">
              <a:buNone/>
              <a:defRPr sz="1200">
                <a:solidFill>
                  <a:schemeClr val="tx1">
                    <a:tint val="75000"/>
                  </a:schemeClr>
                </a:solidFill>
              </a:defRPr>
            </a:lvl5pPr>
            <a:lvl6pPr marL="1714478" indent="0">
              <a:buNone/>
              <a:defRPr sz="1200">
                <a:solidFill>
                  <a:schemeClr val="tx1">
                    <a:tint val="75000"/>
                  </a:schemeClr>
                </a:solidFill>
              </a:defRPr>
            </a:lvl6pPr>
            <a:lvl7pPr marL="2057374" indent="0">
              <a:buNone/>
              <a:defRPr sz="1200">
                <a:solidFill>
                  <a:schemeClr val="tx1">
                    <a:tint val="75000"/>
                  </a:schemeClr>
                </a:solidFill>
              </a:defRPr>
            </a:lvl7pPr>
            <a:lvl8pPr marL="2400269" indent="0">
              <a:buNone/>
              <a:defRPr sz="1200">
                <a:solidFill>
                  <a:schemeClr val="tx1">
                    <a:tint val="75000"/>
                  </a:schemeClr>
                </a:solidFill>
              </a:defRPr>
            </a:lvl8pPr>
            <a:lvl9pPr marL="2743165"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C1758162-7032-4133-9977-FCE70656CE6A}" type="datetimeFigureOut">
              <a:rPr lang="es-ES"/>
              <a:pPr>
                <a:defRPr/>
              </a:pPr>
              <a:t>09/08/2022</a:t>
            </a:fld>
            <a:endParaRPr lang="es-ES"/>
          </a:p>
        </p:txBody>
      </p:sp>
      <p:sp>
        <p:nvSpPr>
          <p:cNvPr id="5"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6"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C19FC482-2C55-428C-BD70-EEF924E1C0E3}" type="slidenum">
              <a:rPr lang="es-ES" altLang="es-ES"/>
              <a:pPr>
                <a:defRPr/>
              </a:pPr>
              <a:t>‹Nº›</a:t>
            </a:fld>
            <a:endParaRPr lang="es-ES" altLang="es-ES"/>
          </a:p>
        </p:txBody>
      </p:sp>
    </p:spTree>
    <p:extLst>
      <p:ext uri="{BB962C8B-B14F-4D97-AF65-F5344CB8AC3E}">
        <p14:creationId xmlns:p14="http://schemas.microsoft.com/office/powerpoint/2010/main" val="26444202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01F61CDB-C56B-4EE7-BB06-E7E80B7CE867}" type="datetimeFigureOut">
              <a:rPr lang="es-ES"/>
              <a:pPr>
                <a:defRPr/>
              </a:pPr>
              <a:t>09/08/2022</a:t>
            </a:fld>
            <a:endParaRPr lang="es-ES"/>
          </a:p>
        </p:txBody>
      </p:sp>
      <p:sp>
        <p:nvSpPr>
          <p:cNvPr id="6"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7"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C9308396-CE94-4030-8517-1E8BF61DAE64}" type="slidenum">
              <a:rPr lang="es-ES" altLang="es-ES"/>
              <a:pPr>
                <a:defRPr/>
              </a:pPr>
              <a:t>‹Nº›</a:t>
            </a:fld>
            <a:endParaRPr lang="es-ES" altLang="es-ES"/>
          </a:p>
        </p:txBody>
      </p:sp>
    </p:spTree>
    <p:extLst>
      <p:ext uri="{BB962C8B-B14F-4D97-AF65-F5344CB8AC3E}">
        <p14:creationId xmlns:p14="http://schemas.microsoft.com/office/powerpoint/2010/main" val="32159494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5"/>
            <a:ext cx="78867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896" indent="0">
              <a:buNone/>
              <a:defRPr sz="1500" b="1"/>
            </a:lvl2pPr>
            <a:lvl3pPr marL="685791" indent="0">
              <a:buNone/>
              <a:defRPr sz="1350" b="1"/>
            </a:lvl3pPr>
            <a:lvl4pPr marL="1028687" indent="0">
              <a:buNone/>
              <a:defRPr sz="1200" b="1"/>
            </a:lvl4pPr>
            <a:lvl5pPr marL="1371582" indent="0">
              <a:buNone/>
              <a:defRPr sz="1200" b="1"/>
            </a:lvl5pPr>
            <a:lvl6pPr marL="1714478" indent="0">
              <a:buNone/>
              <a:defRPr sz="1200" b="1"/>
            </a:lvl6pPr>
            <a:lvl7pPr marL="2057374" indent="0">
              <a:buNone/>
              <a:defRPr sz="1200" b="1"/>
            </a:lvl7pPr>
            <a:lvl8pPr marL="2400269" indent="0">
              <a:buNone/>
              <a:defRPr sz="1200" b="1"/>
            </a:lvl8pPr>
            <a:lvl9pPr marL="2743165"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896" indent="0">
              <a:buNone/>
              <a:defRPr sz="1500" b="1"/>
            </a:lvl2pPr>
            <a:lvl3pPr marL="685791" indent="0">
              <a:buNone/>
              <a:defRPr sz="1350" b="1"/>
            </a:lvl3pPr>
            <a:lvl4pPr marL="1028687" indent="0">
              <a:buNone/>
              <a:defRPr sz="1200" b="1"/>
            </a:lvl4pPr>
            <a:lvl5pPr marL="1371582" indent="0">
              <a:buNone/>
              <a:defRPr sz="1200" b="1"/>
            </a:lvl5pPr>
            <a:lvl6pPr marL="1714478" indent="0">
              <a:buNone/>
              <a:defRPr sz="1200" b="1"/>
            </a:lvl6pPr>
            <a:lvl7pPr marL="2057374" indent="0">
              <a:buNone/>
              <a:defRPr sz="1200" b="1"/>
            </a:lvl7pPr>
            <a:lvl8pPr marL="2400269" indent="0">
              <a:buNone/>
              <a:defRPr sz="1200" b="1"/>
            </a:lvl8pPr>
            <a:lvl9pPr marL="2743165"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DAE3FEE9-9693-44B1-842D-29DEEBC28A67}" type="datetimeFigureOut">
              <a:rPr lang="es-ES"/>
              <a:pPr>
                <a:defRPr/>
              </a:pPr>
              <a:t>09/08/2022</a:t>
            </a:fld>
            <a:endParaRPr lang="es-ES"/>
          </a:p>
        </p:txBody>
      </p:sp>
      <p:sp>
        <p:nvSpPr>
          <p:cNvPr id="8"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9"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3AEC25B3-172B-4A02-AB46-86C8E19A4016}" type="slidenum">
              <a:rPr lang="es-ES" altLang="es-ES"/>
              <a:pPr>
                <a:defRPr/>
              </a:pPr>
              <a:t>‹Nº›</a:t>
            </a:fld>
            <a:endParaRPr lang="es-ES" altLang="es-ES"/>
          </a:p>
        </p:txBody>
      </p:sp>
    </p:spTree>
    <p:extLst>
      <p:ext uri="{BB962C8B-B14F-4D97-AF65-F5344CB8AC3E}">
        <p14:creationId xmlns:p14="http://schemas.microsoft.com/office/powerpoint/2010/main" val="28349315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D6D3E24E-9D52-490E-BC32-0535644B4511}" type="datetimeFigureOut">
              <a:rPr lang="es-ES"/>
              <a:pPr>
                <a:defRPr/>
              </a:pPr>
              <a:t>09/08/2022</a:t>
            </a:fld>
            <a:endParaRPr lang="es-ES"/>
          </a:p>
        </p:txBody>
      </p:sp>
      <p:sp>
        <p:nvSpPr>
          <p:cNvPr id="4"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5"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4ACACE4C-C69C-44E5-A69C-E17458C45618}" type="slidenum">
              <a:rPr lang="es-ES" altLang="es-ES"/>
              <a:pPr>
                <a:defRPr/>
              </a:pPr>
              <a:t>‹Nº›</a:t>
            </a:fld>
            <a:endParaRPr lang="es-ES" altLang="es-ES"/>
          </a:p>
        </p:txBody>
      </p:sp>
    </p:spTree>
    <p:extLst>
      <p:ext uri="{BB962C8B-B14F-4D97-AF65-F5344CB8AC3E}">
        <p14:creationId xmlns:p14="http://schemas.microsoft.com/office/powerpoint/2010/main" val="14054465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F1692043-F96B-40A2-BC9D-E0067AD88206}" type="datetimeFigureOut">
              <a:rPr lang="es-ES"/>
              <a:pPr>
                <a:defRPr/>
              </a:pPr>
              <a:t>09/08/2022</a:t>
            </a:fld>
            <a:endParaRPr lang="es-ES"/>
          </a:p>
        </p:txBody>
      </p:sp>
      <p:sp>
        <p:nvSpPr>
          <p:cNvPr id="3"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4"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3587C8F1-91A0-4581-8A61-8BE113925F02}" type="slidenum">
              <a:rPr lang="es-ES" altLang="es-ES"/>
              <a:pPr>
                <a:defRPr/>
              </a:pPr>
              <a:t>‹Nº›</a:t>
            </a:fld>
            <a:endParaRPr lang="es-ES" altLang="es-ES"/>
          </a:p>
        </p:txBody>
      </p:sp>
    </p:spTree>
    <p:extLst>
      <p:ext uri="{BB962C8B-B14F-4D97-AF65-F5344CB8AC3E}">
        <p14:creationId xmlns:p14="http://schemas.microsoft.com/office/powerpoint/2010/main" val="5821047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896" indent="0">
              <a:buNone/>
              <a:defRPr sz="1050"/>
            </a:lvl2pPr>
            <a:lvl3pPr marL="685791" indent="0">
              <a:buNone/>
              <a:defRPr sz="900"/>
            </a:lvl3pPr>
            <a:lvl4pPr marL="1028687" indent="0">
              <a:buNone/>
              <a:defRPr sz="750"/>
            </a:lvl4pPr>
            <a:lvl5pPr marL="1371582" indent="0">
              <a:buNone/>
              <a:defRPr sz="750"/>
            </a:lvl5pPr>
            <a:lvl6pPr marL="1714478" indent="0">
              <a:buNone/>
              <a:defRPr sz="750"/>
            </a:lvl6pPr>
            <a:lvl7pPr marL="2057374" indent="0">
              <a:buNone/>
              <a:defRPr sz="750"/>
            </a:lvl7pPr>
            <a:lvl8pPr marL="2400269" indent="0">
              <a:buNone/>
              <a:defRPr sz="750"/>
            </a:lvl8pPr>
            <a:lvl9pPr marL="2743165"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87EB741C-05C5-4374-9ABB-C96E43543432}" type="datetimeFigureOut">
              <a:rPr lang="es-ES"/>
              <a:pPr>
                <a:defRPr/>
              </a:pPr>
              <a:t>09/08/2022</a:t>
            </a:fld>
            <a:endParaRPr lang="es-ES"/>
          </a:p>
        </p:txBody>
      </p:sp>
      <p:sp>
        <p:nvSpPr>
          <p:cNvPr id="6"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7"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8A013F48-457C-4EA6-95E2-2FEA416EA5D3}" type="slidenum">
              <a:rPr lang="es-ES" altLang="es-ES"/>
              <a:pPr>
                <a:defRPr/>
              </a:pPr>
              <a:t>‹Nº›</a:t>
            </a:fld>
            <a:endParaRPr lang="es-ES" altLang="es-ES"/>
          </a:p>
        </p:txBody>
      </p:sp>
    </p:spTree>
    <p:extLst>
      <p:ext uri="{BB962C8B-B14F-4D97-AF65-F5344CB8AC3E}">
        <p14:creationId xmlns:p14="http://schemas.microsoft.com/office/powerpoint/2010/main" val="21666922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3887391" y="987426"/>
            <a:ext cx="4629150" cy="4873625"/>
          </a:xfrm>
        </p:spPr>
        <p:txBody>
          <a:bodyPr rtlCol="0">
            <a:normAutofit/>
          </a:bodyPr>
          <a:lstStyle>
            <a:lvl1pPr marL="0" indent="0">
              <a:buNone/>
              <a:defRPr sz="2400"/>
            </a:lvl1pPr>
            <a:lvl2pPr marL="342896" indent="0">
              <a:buNone/>
              <a:defRPr sz="2100"/>
            </a:lvl2pPr>
            <a:lvl3pPr marL="685791" indent="0">
              <a:buNone/>
              <a:defRPr sz="1800"/>
            </a:lvl3pPr>
            <a:lvl4pPr marL="1028687" indent="0">
              <a:buNone/>
              <a:defRPr sz="1500"/>
            </a:lvl4pPr>
            <a:lvl5pPr marL="1371582" indent="0">
              <a:buNone/>
              <a:defRPr sz="1500"/>
            </a:lvl5pPr>
            <a:lvl6pPr marL="1714478" indent="0">
              <a:buNone/>
              <a:defRPr sz="1500"/>
            </a:lvl6pPr>
            <a:lvl7pPr marL="2057374" indent="0">
              <a:buNone/>
              <a:defRPr sz="1500"/>
            </a:lvl7pPr>
            <a:lvl8pPr marL="2400269" indent="0">
              <a:buNone/>
              <a:defRPr sz="1500"/>
            </a:lvl8pPr>
            <a:lvl9pPr marL="2743165" indent="0">
              <a:buNone/>
              <a:defRPr sz="1500"/>
            </a:lvl9pPr>
          </a:lstStyle>
          <a:p>
            <a:pPr lvl="0"/>
            <a:endParaRPr lang="es-ES" noProof="0"/>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896" indent="0">
              <a:buNone/>
              <a:defRPr sz="1050"/>
            </a:lvl2pPr>
            <a:lvl3pPr marL="685791" indent="0">
              <a:buNone/>
              <a:defRPr sz="900"/>
            </a:lvl3pPr>
            <a:lvl4pPr marL="1028687" indent="0">
              <a:buNone/>
              <a:defRPr sz="750"/>
            </a:lvl4pPr>
            <a:lvl5pPr marL="1371582" indent="0">
              <a:buNone/>
              <a:defRPr sz="750"/>
            </a:lvl5pPr>
            <a:lvl6pPr marL="1714478" indent="0">
              <a:buNone/>
              <a:defRPr sz="750"/>
            </a:lvl6pPr>
            <a:lvl7pPr marL="2057374" indent="0">
              <a:buNone/>
              <a:defRPr sz="750"/>
            </a:lvl7pPr>
            <a:lvl8pPr marL="2400269" indent="0">
              <a:buNone/>
              <a:defRPr sz="750"/>
            </a:lvl8pPr>
            <a:lvl9pPr marL="2743165"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60390F37-2118-4860-9895-E54337E34263}" type="datetimeFigureOut">
              <a:rPr lang="es-ES"/>
              <a:pPr>
                <a:defRPr/>
              </a:pPr>
              <a:t>09/08/2022</a:t>
            </a:fld>
            <a:endParaRPr lang="es-ES"/>
          </a:p>
        </p:txBody>
      </p:sp>
      <p:sp>
        <p:nvSpPr>
          <p:cNvPr id="6"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7"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8A04F824-05DD-41AB-BCAE-E49E01C1F683}" type="slidenum">
              <a:rPr lang="es-ES" altLang="es-ES"/>
              <a:pPr>
                <a:defRPr/>
              </a:pPr>
              <a:t>‹Nº›</a:t>
            </a:fld>
            <a:endParaRPr lang="es-ES" altLang="es-ES"/>
          </a:p>
        </p:txBody>
      </p:sp>
    </p:spTree>
    <p:extLst>
      <p:ext uri="{BB962C8B-B14F-4D97-AF65-F5344CB8AC3E}">
        <p14:creationId xmlns:p14="http://schemas.microsoft.com/office/powerpoint/2010/main" val="29184653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B76C397A-71DF-49E5-B693-897664914A74}" type="datetimeFigureOut">
              <a:rPr lang="es-ES"/>
              <a:pPr>
                <a:defRPr/>
              </a:pPr>
              <a:t>09/08/2022</a:t>
            </a:fld>
            <a:endParaRPr lang="es-ES"/>
          </a:p>
        </p:txBody>
      </p:sp>
      <p:sp>
        <p:nvSpPr>
          <p:cNvPr id="5"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6"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062D2235-9CB0-46B5-A42E-B4408D61EF1B}" type="slidenum">
              <a:rPr lang="es-ES" altLang="es-ES"/>
              <a:pPr>
                <a:defRPr/>
              </a:pPr>
              <a:t>‹Nº›</a:t>
            </a:fld>
            <a:endParaRPr lang="es-ES" altLang="es-ES"/>
          </a:p>
        </p:txBody>
      </p:sp>
    </p:spTree>
    <p:extLst>
      <p:ext uri="{BB962C8B-B14F-4D97-AF65-F5344CB8AC3E}">
        <p14:creationId xmlns:p14="http://schemas.microsoft.com/office/powerpoint/2010/main" val="1399037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6"/>
            <a:ext cx="1971675"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628650" y="365126"/>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C1E28920-804B-4136-BC8D-AF7ADC3AF2C0}" type="datetimeFigureOut">
              <a:rPr lang="es-ES"/>
              <a:pPr>
                <a:defRPr/>
              </a:pPr>
              <a:t>09/08/2022</a:t>
            </a:fld>
            <a:endParaRPr lang="es-ES"/>
          </a:p>
        </p:txBody>
      </p:sp>
      <p:sp>
        <p:nvSpPr>
          <p:cNvPr id="5"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6"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FC69FFF5-F47F-4F8F-8420-1D2110DAB9C5}" type="slidenum">
              <a:rPr lang="es-ES" altLang="es-ES"/>
              <a:pPr>
                <a:defRPr/>
              </a:pPr>
              <a:t>‹Nº›</a:t>
            </a:fld>
            <a:endParaRPr lang="es-ES" altLang="es-ES"/>
          </a:p>
        </p:txBody>
      </p:sp>
    </p:spTree>
    <p:extLst>
      <p:ext uri="{BB962C8B-B14F-4D97-AF65-F5344CB8AC3E}">
        <p14:creationId xmlns:p14="http://schemas.microsoft.com/office/powerpoint/2010/main" val="19110996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a:xfrm>
            <a:off x="456481" y="273629"/>
            <a:ext cx="8226720" cy="1143480"/>
          </a:xfrm>
        </p:spPr>
        <p:txBody>
          <a:bodyPr/>
          <a:lstStyle/>
          <a:p>
            <a:r>
              <a:rPr lang="es-ES" smtClean="0"/>
              <a:t>Haga clic para modificar el estilo de título del patrón</a:t>
            </a:r>
            <a:endParaRPr lang="es-ES"/>
          </a:p>
        </p:txBody>
      </p:sp>
    </p:spTree>
    <p:extLst>
      <p:ext uri="{BB962C8B-B14F-4D97-AF65-F5344CB8AC3E}">
        <p14:creationId xmlns:p14="http://schemas.microsoft.com/office/powerpoint/2010/main" val="60239179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143000" y="3602039"/>
            <a:ext cx="6858000" cy="1655762"/>
          </a:xfrm>
        </p:spPr>
        <p:txBody>
          <a:bodyPr/>
          <a:lstStyle>
            <a:lvl1pPr marL="0" indent="0" algn="ctr">
              <a:buNone/>
              <a:defRPr sz="1800"/>
            </a:lvl1pPr>
            <a:lvl2pPr marL="342896" indent="0" algn="ctr">
              <a:buNone/>
              <a:defRPr sz="1500"/>
            </a:lvl2pPr>
            <a:lvl3pPr marL="685791" indent="0" algn="ctr">
              <a:buNone/>
              <a:defRPr sz="1350"/>
            </a:lvl3pPr>
            <a:lvl4pPr marL="1028687" indent="0" algn="ctr">
              <a:buNone/>
              <a:defRPr sz="1200"/>
            </a:lvl4pPr>
            <a:lvl5pPr marL="1371582" indent="0" algn="ctr">
              <a:buNone/>
              <a:defRPr sz="1200"/>
            </a:lvl5pPr>
            <a:lvl6pPr marL="1714478" indent="0" algn="ctr">
              <a:buNone/>
              <a:defRPr sz="1200"/>
            </a:lvl6pPr>
            <a:lvl7pPr marL="2057374" indent="0" algn="ctr">
              <a:buNone/>
              <a:defRPr sz="1200"/>
            </a:lvl7pPr>
            <a:lvl8pPr marL="2400269" indent="0" algn="ctr">
              <a:buNone/>
              <a:defRPr sz="1200"/>
            </a:lvl8pPr>
            <a:lvl9pPr marL="2743165"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7DBFFB37-5090-4A2F-9B8D-6B701674FC04}" type="datetimeFigureOut">
              <a:rPr lang="es-ES"/>
              <a:pPr>
                <a:defRPr/>
              </a:pPr>
              <a:t>09/08/2022</a:t>
            </a:fld>
            <a:endParaRPr lang="es-ES"/>
          </a:p>
        </p:txBody>
      </p:sp>
      <p:sp>
        <p:nvSpPr>
          <p:cNvPr id="5"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6"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FCA398B8-81F2-4AAF-89B8-6B447775E885}" type="slidenum">
              <a:rPr lang="es-ES" altLang="es-ES"/>
              <a:pPr>
                <a:defRPr/>
              </a:pPr>
              <a:t>‹Nº›</a:t>
            </a:fld>
            <a:endParaRPr lang="es-ES" altLang="es-ES"/>
          </a:p>
        </p:txBody>
      </p:sp>
    </p:spTree>
    <p:extLst>
      <p:ext uri="{BB962C8B-B14F-4D97-AF65-F5344CB8AC3E}">
        <p14:creationId xmlns:p14="http://schemas.microsoft.com/office/powerpoint/2010/main" val="15889964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343CD70F-1A21-47CF-A706-2C0AAC960A35}" type="datetimeFigureOut">
              <a:rPr lang="es-ES"/>
              <a:pPr>
                <a:defRPr/>
              </a:pPr>
              <a:t>09/08/2022</a:t>
            </a:fld>
            <a:endParaRPr lang="es-ES"/>
          </a:p>
        </p:txBody>
      </p:sp>
      <p:sp>
        <p:nvSpPr>
          <p:cNvPr id="5"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6"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9B50A231-6BF4-4BAF-939B-42B974661DB8}" type="slidenum">
              <a:rPr lang="es-ES" altLang="es-ES"/>
              <a:pPr>
                <a:defRPr/>
              </a:pPr>
              <a:t>‹Nº›</a:t>
            </a:fld>
            <a:endParaRPr lang="es-ES" altLang="es-ES"/>
          </a:p>
        </p:txBody>
      </p:sp>
    </p:spTree>
    <p:extLst>
      <p:ext uri="{BB962C8B-B14F-4D97-AF65-F5344CB8AC3E}">
        <p14:creationId xmlns:p14="http://schemas.microsoft.com/office/powerpoint/2010/main" val="339085889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896" indent="0">
              <a:buNone/>
              <a:defRPr sz="1500">
                <a:solidFill>
                  <a:schemeClr val="tx1">
                    <a:tint val="75000"/>
                  </a:schemeClr>
                </a:solidFill>
              </a:defRPr>
            </a:lvl2pPr>
            <a:lvl3pPr marL="685791" indent="0">
              <a:buNone/>
              <a:defRPr sz="1350">
                <a:solidFill>
                  <a:schemeClr val="tx1">
                    <a:tint val="75000"/>
                  </a:schemeClr>
                </a:solidFill>
              </a:defRPr>
            </a:lvl3pPr>
            <a:lvl4pPr marL="1028687" indent="0">
              <a:buNone/>
              <a:defRPr sz="1200">
                <a:solidFill>
                  <a:schemeClr val="tx1">
                    <a:tint val="75000"/>
                  </a:schemeClr>
                </a:solidFill>
              </a:defRPr>
            </a:lvl4pPr>
            <a:lvl5pPr marL="1371582" indent="0">
              <a:buNone/>
              <a:defRPr sz="1200">
                <a:solidFill>
                  <a:schemeClr val="tx1">
                    <a:tint val="75000"/>
                  </a:schemeClr>
                </a:solidFill>
              </a:defRPr>
            </a:lvl5pPr>
            <a:lvl6pPr marL="1714478" indent="0">
              <a:buNone/>
              <a:defRPr sz="1200">
                <a:solidFill>
                  <a:schemeClr val="tx1">
                    <a:tint val="75000"/>
                  </a:schemeClr>
                </a:solidFill>
              </a:defRPr>
            </a:lvl6pPr>
            <a:lvl7pPr marL="2057374" indent="0">
              <a:buNone/>
              <a:defRPr sz="1200">
                <a:solidFill>
                  <a:schemeClr val="tx1">
                    <a:tint val="75000"/>
                  </a:schemeClr>
                </a:solidFill>
              </a:defRPr>
            </a:lvl7pPr>
            <a:lvl8pPr marL="2400269" indent="0">
              <a:buNone/>
              <a:defRPr sz="1200">
                <a:solidFill>
                  <a:schemeClr val="tx1">
                    <a:tint val="75000"/>
                  </a:schemeClr>
                </a:solidFill>
              </a:defRPr>
            </a:lvl8pPr>
            <a:lvl9pPr marL="2743165"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2CDA59EC-7AC2-4551-9E62-4DD695FAAEF9}" type="datetimeFigureOut">
              <a:rPr lang="es-ES"/>
              <a:pPr>
                <a:defRPr/>
              </a:pPr>
              <a:t>09/08/2022</a:t>
            </a:fld>
            <a:endParaRPr lang="es-ES"/>
          </a:p>
        </p:txBody>
      </p:sp>
      <p:sp>
        <p:nvSpPr>
          <p:cNvPr id="5"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6"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1C6CA756-9453-4BC3-BAE6-EADED4C784F9}" type="slidenum">
              <a:rPr lang="es-ES" altLang="es-ES"/>
              <a:pPr>
                <a:defRPr/>
              </a:pPr>
              <a:t>‹Nº›</a:t>
            </a:fld>
            <a:endParaRPr lang="es-ES" altLang="es-ES"/>
          </a:p>
        </p:txBody>
      </p:sp>
    </p:spTree>
    <p:extLst>
      <p:ext uri="{BB962C8B-B14F-4D97-AF65-F5344CB8AC3E}">
        <p14:creationId xmlns:p14="http://schemas.microsoft.com/office/powerpoint/2010/main" val="42550520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72CC3548-669B-4B14-BDBA-B385DC04462E}" type="datetimeFigureOut">
              <a:rPr lang="es-ES"/>
              <a:pPr>
                <a:defRPr/>
              </a:pPr>
              <a:t>09/08/2022</a:t>
            </a:fld>
            <a:endParaRPr lang="es-ES"/>
          </a:p>
        </p:txBody>
      </p:sp>
      <p:sp>
        <p:nvSpPr>
          <p:cNvPr id="6"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7"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8D8A7A2B-979B-402F-8793-769BAA29ABE7}" type="slidenum">
              <a:rPr lang="es-ES" altLang="es-ES"/>
              <a:pPr>
                <a:defRPr/>
              </a:pPr>
              <a:t>‹Nº›</a:t>
            </a:fld>
            <a:endParaRPr lang="es-ES" altLang="es-ES"/>
          </a:p>
        </p:txBody>
      </p:sp>
    </p:spTree>
    <p:extLst>
      <p:ext uri="{BB962C8B-B14F-4D97-AF65-F5344CB8AC3E}">
        <p14:creationId xmlns:p14="http://schemas.microsoft.com/office/powerpoint/2010/main" val="19121809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5"/>
            <a:ext cx="78867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896" indent="0">
              <a:buNone/>
              <a:defRPr sz="1500" b="1"/>
            </a:lvl2pPr>
            <a:lvl3pPr marL="685791" indent="0">
              <a:buNone/>
              <a:defRPr sz="1350" b="1"/>
            </a:lvl3pPr>
            <a:lvl4pPr marL="1028687" indent="0">
              <a:buNone/>
              <a:defRPr sz="1200" b="1"/>
            </a:lvl4pPr>
            <a:lvl5pPr marL="1371582" indent="0">
              <a:buNone/>
              <a:defRPr sz="1200" b="1"/>
            </a:lvl5pPr>
            <a:lvl6pPr marL="1714478" indent="0">
              <a:buNone/>
              <a:defRPr sz="1200" b="1"/>
            </a:lvl6pPr>
            <a:lvl7pPr marL="2057374" indent="0">
              <a:buNone/>
              <a:defRPr sz="1200" b="1"/>
            </a:lvl7pPr>
            <a:lvl8pPr marL="2400269" indent="0">
              <a:buNone/>
              <a:defRPr sz="1200" b="1"/>
            </a:lvl8pPr>
            <a:lvl9pPr marL="2743165"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896" indent="0">
              <a:buNone/>
              <a:defRPr sz="1500" b="1"/>
            </a:lvl2pPr>
            <a:lvl3pPr marL="685791" indent="0">
              <a:buNone/>
              <a:defRPr sz="1350" b="1"/>
            </a:lvl3pPr>
            <a:lvl4pPr marL="1028687" indent="0">
              <a:buNone/>
              <a:defRPr sz="1200" b="1"/>
            </a:lvl4pPr>
            <a:lvl5pPr marL="1371582" indent="0">
              <a:buNone/>
              <a:defRPr sz="1200" b="1"/>
            </a:lvl5pPr>
            <a:lvl6pPr marL="1714478" indent="0">
              <a:buNone/>
              <a:defRPr sz="1200" b="1"/>
            </a:lvl6pPr>
            <a:lvl7pPr marL="2057374" indent="0">
              <a:buNone/>
              <a:defRPr sz="1200" b="1"/>
            </a:lvl7pPr>
            <a:lvl8pPr marL="2400269" indent="0">
              <a:buNone/>
              <a:defRPr sz="1200" b="1"/>
            </a:lvl8pPr>
            <a:lvl9pPr marL="2743165"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520FA281-C169-47E1-A1F1-9AAC57872AC2}" type="datetimeFigureOut">
              <a:rPr lang="es-ES"/>
              <a:pPr>
                <a:defRPr/>
              </a:pPr>
              <a:t>09/08/2022</a:t>
            </a:fld>
            <a:endParaRPr lang="es-ES"/>
          </a:p>
        </p:txBody>
      </p:sp>
      <p:sp>
        <p:nvSpPr>
          <p:cNvPr id="8"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9"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E8094D86-64D8-4C46-B12E-F259922BE994}" type="slidenum">
              <a:rPr lang="es-ES" altLang="es-ES"/>
              <a:pPr>
                <a:defRPr/>
              </a:pPr>
              <a:t>‹Nº›</a:t>
            </a:fld>
            <a:endParaRPr lang="es-ES" altLang="es-ES"/>
          </a:p>
        </p:txBody>
      </p:sp>
    </p:spTree>
    <p:extLst>
      <p:ext uri="{BB962C8B-B14F-4D97-AF65-F5344CB8AC3E}">
        <p14:creationId xmlns:p14="http://schemas.microsoft.com/office/powerpoint/2010/main" val="14121704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D2D79DE5-5FEB-41F9-9B71-A1AFB081AC1D}" type="datetimeFigureOut">
              <a:rPr lang="es-ES"/>
              <a:pPr>
                <a:defRPr/>
              </a:pPr>
              <a:t>09/08/2022</a:t>
            </a:fld>
            <a:endParaRPr lang="es-ES"/>
          </a:p>
        </p:txBody>
      </p:sp>
      <p:sp>
        <p:nvSpPr>
          <p:cNvPr id="4"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5"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88DAD04F-7EE4-400C-AE5A-26B7CED8B6A0}" type="slidenum">
              <a:rPr lang="es-ES" altLang="es-ES"/>
              <a:pPr>
                <a:defRPr/>
              </a:pPr>
              <a:t>‹Nº›</a:t>
            </a:fld>
            <a:endParaRPr lang="es-ES" altLang="es-ES"/>
          </a:p>
        </p:txBody>
      </p:sp>
    </p:spTree>
    <p:extLst>
      <p:ext uri="{BB962C8B-B14F-4D97-AF65-F5344CB8AC3E}">
        <p14:creationId xmlns:p14="http://schemas.microsoft.com/office/powerpoint/2010/main" val="20246289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07C74C28-04DB-4D8B-9C59-46A7EE004263}" type="datetimeFigureOut">
              <a:rPr lang="es-ES"/>
              <a:pPr>
                <a:defRPr/>
              </a:pPr>
              <a:t>09/08/2022</a:t>
            </a:fld>
            <a:endParaRPr lang="es-ES"/>
          </a:p>
        </p:txBody>
      </p:sp>
      <p:sp>
        <p:nvSpPr>
          <p:cNvPr id="3"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4"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7D3A8C52-BC3C-4CEF-9A11-AC6621ACE8AD}" type="slidenum">
              <a:rPr lang="es-ES" altLang="es-ES"/>
              <a:pPr>
                <a:defRPr/>
              </a:pPr>
              <a:t>‹Nº›</a:t>
            </a:fld>
            <a:endParaRPr lang="es-ES" altLang="es-ES"/>
          </a:p>
        </p:txBody>
      </p:sp>
    </p:spTree>
    <p:extLst>
      <p:ext uri="{BB962C8B-B14F-4D97-AF65-F5344CB8AC3E}">
        <p14:creationId xmlns:p14="http://schemas.microsoft.com/office/powerpoint/2010/main" val="215586134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896" indent="0">
              <a:buNone/>
              <a:defRPr sz="1050"/>
            </a:lvl2pPr>
            <a:lvl3pPr marL="685791" indent="0">
              <a:buNone/>
              <a:defRPr sz="900"/>
            </a:lvl3pPr>
            <a:lvl4pPr marL="1028687" indent="0">
              <a:buNone/>
              <a:defRPr sz="750"/>
            </a:lvl4pPr>
            <a:lvl5pPr marL="1371582" indent="0">
              <a:buNone/>
              <a:defRPr sz="750"/>
            </a:lvl5pPr>
            <a:lvl6pPr marL="1714478" indent="0">
              <a:buNone/>
              <a:defRPr sz="750"/>
            </a:lvl6pPr>
            <a:lvl7pPr marL="2057374" indent="0">
              <a:buNone/>
              <a:defRPr sz="750"/>
            </a:lvl7pPr>
            <a:lvl8pPr marL="2400269" indent="0">
              <a:buNone/>
              <a:defRPr sz="750"/>
            </a:lvl8pPr>
            <a:lvl9pPr marL="2743165"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FEAB13C4-85A1-4667-98CC-68829E0726DD}" type="datetimeFigureOut">
              <a:rPr lang="es-ES"/>
              <a:pPr>
                <a:defRPr/>
              </a:pPr>
              <a:t>09/08/2022</a:t>
            </a:fld>
            <a:endParaRPr lang="es-ES"/>
          </a:p>
        </p:txBody>
      </p:sp>
      <p:sp>
        <p:nvSpPr>
          <p:cNvPr id="6"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7"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55B73A79-A5EA-4A6A-A820-897BF9B833F3}" type="slidenum">
              <a:rPr lang="es-ES" altLang="es-ES"/>
              <a:pPr>
                <a:defRPr/>
              </a:pPr>
              <a:t>‹Nº›</a:t>
            </a:fld>
            <a:endParaRPr lang="es-ES" altLang="es-ES"/>
          </a:p>
        </p:txBody>
      </p:sp>
    </p:spTree>
    <p:extLst>
      <p:ext uri="{BB962C8B-B14F-4D97-AF65-F5344CB8AC3E}">
        <p14:creationId xmlns:p14="http://schemas.microsoft.com/office/powerpoint/2010/main" val="6547625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3887391" y="987426"/>
            <a:ext cx="4629150" cy="4873625"/>
          </a:xfrm>
        </p:spPr>
        <p:txBody>
          <a:bodyPr rtlCol="0">
            <a:normAutofit/>
          </a:bodyPr>
          <a:lstStyle>
            <a:lvl1pPr marL="0" indent="0">
              <a:buNone/>
              <a:defRPr sz="2400"/>
            </a:lvl1pPr>
            <a:lvl2pPr marL="342896" indent="0">
              <a:buNone/>
              <a:defRPr sz="2100"/>
            </a:lvl2pPr>
            <a:lvl3pPr marL="685791" indent="0">
              <a:buNone/>
              <a:defRPr sz="1800"/>
            </a:lvl3pPr>
            <a:lvl4pPr marL="1028687" indent="0">
              <a:buNone/>
              <a:defRPr sz="1500"/>
            </a:lvl4pPr>
            <a:lvl5pPr marL="1371582" indent="0">
              <a:buNone/>
              <a:defRPr sz="1500"/>
            </a:lvl5pPr>
            <a:lvl6pPr marL="1714478" indent="0">
              <a:buNone/>
              <a:defRPr sz="1500"/>
            </a:lvl6pPr>
            <a:lvl7pPr marL="2057374" indent="0">
              <a:buNone/>
              <a:defRPr sz="1500"/>
            </a:lvl7pPr>
            <a:lvl8pPr marL="2400269" indent="0">
              <a:buNone/>
              <a:defRPr sz="1500"/>
            </a:lvl8pPr>
            <a:lvl9pPr marL="2743165" indent="0">
              <a:buNone/>
              <a:defRPr sz="1500"/>
            </a:lvl9pPr>
          </a:lstStyle>
          <a:p>
            <a:pPr lvl="0"/>
            <a:endParaRPr lang="es-ES" noProof="0"/>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896" indent="0">
              <a:buNone/>
              <a:defRPr sz="1050"/>
            </a:lvl2pPr>
            <a:lvl3pPr marL="685791" indent="0">
              <a:buNone/>
              <a:defRPr sz="900"/>
            </a:lvl3pPr>
            <a:lvl4pPr marL="1028687" indent="0">
              <a:buNone/>
              <a:defRPr sz="750"/>
            </a:lvl4pPr>
            <a:lvl5pPr marL="1371582" indent="0">
              <a:buNone/>
              <a:defRPr sz="750"/>
            </a:lvl5pPr>
            <a:lvl6pPr marL="1714478" indent="0">
              <a:buNone/>
              <a:defRPr sz="750"/>
            </a:lvl6pPr>
            <a:lvl7pPr marL="2057374" indent="0">
              <a:buNone/>
              <a:defRPr sz="750"/>
            </a:lvl7pPr>
            <a:lvl8pPr marL="2400269" indent="0">
              <a:buNone/>
              <a:defRPr sz="750"/>
            </a:lvl8pPr>
            <a:lvl9pPr marL="2743165"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E72B6155-117E-49CA-BCFF-4FF1CD30CC8F}" type="datetimeFigureOut">
              <a:rPr lang="es-ES"/>
              <a:pPr>
                <a:defRPr/>
              </a:pPr>
              <a:t>09/08/2022</a:t>
            </a:fld>
            <a:endParaRPr lang="es-ES"/>
          </a:p>
        </p:txBody>
      </p:sp>
      <p:sp>
        <p:nvSpPr>
          <p:cNvPr id="6"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7"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04DAA5D8-4C31-4A16-BC9E-615FCDA8C98E}" type="slidenum">
              <a:rPr lang="es-ES" altLang="es-ES"/>
              <a:pPr>
                <a:defRPr/>
              </a:pPr>
              <a:t>‹Nº›</a:t>
            </a:fld>
            <a:endParaRPr lang="es-ES" altLang="es-ES"/>
          </a:p>
        </p:txBody>
      </p:sp>
    </p:spTree>
    <p:extLst>
      <p:ext uri="{BB962C8B-B14F-4D97-AF65-F5344CB8AC3E}">
        <p14:creationId xmlns:p14="http://schemas.microsoft.com/office/powerpoint/2010/main" val="22368944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164D0E39-1CB2-4525-A77E-3863E284BA9B}" type="datetimeFigureOut">
              <a:rPr lang="es-ES"/>
              <a:pPr>
                <a:defRPr/>
              </a:pPr>
              <a:t>09/08/2022</a:t>
            </a:fld>
            <a:endParaRPr lang="es-ES"/>
          </a:p>
        </p:txBody>
      </p:sp>
      <p:sp>
        <p:nvSpPr>
          <p:cNvPr id="5"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6"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185CC762-11A7-44A0-8DAA-A0D9709B27C4}" type="slidenum">
              <a:rPr lang="es-ES" altLang="es-ES"/>
              <a:pPr>
                <a:defRPr/>
              </a:pPr>
              <a:t>‹Nº›</a:t>
            </a:fld>
            <a:endParaRPr lang="es-ES" altLang="es-ES"/>
          </a:p>
        </p:txBody>
      </p:sp>
    </p:spTree>
    <p:extLst>
      <p:ext uri="{BB962C8B-B14F-4D97-AF65-F5344CB8AC3E}">
        <p14:creationId xmlns:p14="http://schemas.microsoft.com/office/powerpoint/2010/main" val="36642513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6"/>
            <a:ext cx="1971675"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628650" y="365126"/>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defTabSz="914400" fontAlgn="auto" hangingPunct="1">
              <a:spcBef>
                <a:spcPts val="0"/>
              </a:spcBef>
              <a:spcAft>
                <a:spcPts val="0"/>
              </a:spcAft>
              <a:defRPr/>
            </a:lvl1pPr>
          </a:lstStyle>
          <a:p>
            <a:pPr>
              <a:defRPr/>
            </a:pPr>
            <a:fld id="{5D9154B5-57FF-4254-8E09-5A1DF17003B7}" type="datetimeFigureOut">
              <a:rPr lang="es-ES"/>
              <a:pPr>
                <a:defRPr/>
              </a:pPr>
              <a:t>09/08/2022</a:t>
            </a:fld>
            <a:endParaRPr lang="es-ES"/>
          </a:p>
        </p:txBody>
      </p:sp>
      <p:sp>
        <p:nvSpPr>
          <p:cNvPr id="5" name="Marcador de pie de página 4"/>
          <p:cNvSpPr>
            <a:spLocks noGrp="1"/>
          </p:cNvSpPr>
          <p:nvPr>
            <p:ph type="ftr" sz="quarter" idx="11"/>
          </p:nvPr>
        </p:nvSpPr>
        <p:spPr/>
        <p:txBody>
          <a:bodyPr/>
          <a:lstStyle>
            <a:lvl1pPr defTabSz="914400" fontAlgn="auto" hangingPunct="1">
              <a:spcBef>
                <a:spcPts val="0"/>
              </a:spcBef>
              <a:spcAft>
                <a:spcPts val="0"/>
              </a:spcAft>
              <a:defRPr/>
            </a:lvl1pPr>
          </a:lstStyle>
          <a:p>
            <a:pPr>
              <a:defRPr/>
            </a:pPr>
            <a:endParaRPr lang="es-ES"/>
          </a:p>
        </p:txBody>
      </p:sp>
      <p:sp>
        <p:nvSpPr>
          <p:cNvPr id="6" name="Marcador de número de diapositiva 5"/>
          <p:cNvSpPr>
            <a:spLocks noGrp="1"/>
          </p:cNvSpPr>
          <p:nvPr>
            <p:ph type="sldNum" sz="quarter" idx="12"/>
          </p:nvPr>
        </p:nvSpPr>
        <p:spPr/>
        <p:txBody>
          <a:bodyPr/>
          <a:lstStyle>
            <a:lvl1pPr defTabSz="914400" fontAlgn="auto" hangingPunct="1">
              <a:spcBef>
                <a:spcPts val="0"/>
              </a:spcBef>
              <a:spcAft>
                <a:spcPts val="0"/>
              </a:spcAft>
              <a:defRPr>
                <a:latin typeface="Calibri" panose="020F0502020204030204"/>
              </a:defRPr>
            </a:lvl1pPr>
          </a:lstStyle>
          <a:p>
            <a:pPr>
              <a:defRPr/>
            </a:pPr>
            <a:fld id="{93D29E85-1719-4923-89BB-CC55C98075E2}" type="slidenum">
              <a:rPr lang="es-ES" altLang="es-ES"/>
              <a:pPr>
                <a:defRPr/>
              </a:pPr>
              <a:t>‹Nº›</a:t>
            </a:fld>
            <a:endParaRPr lang="es-ES" altLang="es-ES"/>
          </a:p>
        </p:txBody>
      </p:sp>
    </p:spTree>
    <p:extLst>
      <p:ext uri="{BB962C8B-B14F-4D97-AF65-F5344CB8AC3E}">
        <p14:creationId xmlns:p14="http://schemas.microsoft.com/office/powerpoint/2010/main" val="37507970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a:xfrm>
            <a:off x="456481" y="273629"/>
            <a:ext cx="8226720" cy="1143480"/>
          </a:xfrm>
        </p:spPr>
        <p:txBody>
          <a:bodyPr/>
          <a:lstStyle/>
          <a:p>
            <a:r>
              <a:rPr lang="es-ES" smtClean="0"/>
              <a:t>Haga clic para modificar el estilo de título del patrón</a:t>
            </a:r>
            <a:endParaRPr lang="es-ES"/>
          </a:p>
        </p:txBody>
      </p:sp>
    </p:spTree>
    <p:extLst>
      <p:ext uri="{BB962C8B-B14F-4D97-AF65-F5344CB8AC3E}">
        <p14:creationId xmlns:p14="http://schemas.microsoft.com/office/powerpoint/2010/main" val="82454679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2" name="Número de diapositiva"/>
          <p:cNvSpPr txBox="1">
            <a:spLocks noGrp="1"/>
          </p:cNvSpPr>
          <p:nvPr>
            <p:ph type="sldNum" sz="quarter" idx="10"/>
          </p:nvPr>
        </p:nvSpPr>
        <p:spPr>
          <a:ln/>
        </p:spPr>
        <p:txBody>
          <a:bodyPr/>
          <a:lstStyle>
            <a:lvl1pPr>
              <a:defRPr/>
            </a:lvl1pPr>
          </a:lstStyle>
          <a:p>
            <a:pPr>
              <a:defRPr/>
            </a:pPr>
            <a:fld id="{6D7B874E-A126-4519-8F68-73D091637119}" type="slidenum">
              <a:rPr lang="es-AR"/>
              <a:pPr>
                <a:defRPr/>
              </a:pPr>
              <a:t>‹Nº›</a:t>
            </a:fld>
            <a:endParaRPr lang="es-AR"/>
          </a:p>
        </p:txBody>
      </p:sp>
    </p:spTree>
    <p:extLst>
      <p:ext uri="{BB962C8B-B14F-4D97-AF65-F5344CB8AC3E}">
        <p14:creationId xmlns:p14="http://schemas.microsoft.com/office/powerpoint/2010/main" val="319449474"/>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2" name="Número de diapositiva"/>
          <p:cNvSpPr txBox="1">
            <a:spLocks noGrp="1"/>
          </p:cNvSpPr>
          <p:nvPr>
            <p:ph type="sldNum" sz="quarter" idx="10"/>
          </p:nvPr>
        </p:nvSpPr>
        <p:spPr>
          <a:ln/>
        </p:spPr>
        <p:txBody>
          <a:bodyPr/>
          <a:lstStyle>
            <a:lvl1pPr>
              <a:defRPr/>
            </a:lvl1pPr>
          </a:lstStyle>
          <a:p>
            <a:pPr>
              <a:defRPr/>
            </a:pPr>
            <a:fld id="{566537B7-9A2D-4134-80EC-FA31D6A73796}" type="slidenum">
              <a:rPr lang="es-AR"/>
              <a:pPr>
                <a:defRPr/>
              </a:pPr>
              <a:t>‹Nº›</a:t>
            </a:fld>
            <a:endParaRPr lang="es-AR"/>
          </a:p>
        </p:txBody>
      </p:sp>
    </p:spTree>
    <p:extLst>
      <p:ext uri="{BB962C8B-B14F-4D97-AF65-F5344CB8AC3E}">
        <p14:creationId xmlns:p14="http://schemas.microsoft.com/office/powerpoint/2010/main" val="225464718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theme" Target="../theme/theme4.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theme" Target="../theme/theme5.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theme" Target="../theme/theme6.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AR"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s-ES" altLang="es-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s-ES" altLang="es-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EB09B6E3-791D-42A2-BA77-6C9C1C1C22A2}" type="slidenum">
              <a:rPr lang="es-ES" altLang="es-AR"/>
              <a:pPr>
                <a:defRPr/>
              </a:pPr>
              <a:t>‹Nº›</a:t>
            </a:fld>
            <a:endParaRPr lang="es-ES" altLang="es-AR"/>
          </a:p>
        </p:txBody>
      </p:sp>
    </p:spTree>
  </p:cSld>
  <p:clrMap bg1="lt1" tx1="dk1" bg2="lt2" tx2="dk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 id="2147484035"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457200" y="128588"/>
            <a:ext cx="8224838" cy="1433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s-AR" smtClean="0"/>
              <a:t>Pulse para editar el formato del texto de título</a:t>
            </a:r>
          </a:p>
        </p:txBody>
      </p:sp>
      <p:sp>
        <p:nvSpPr>
          <p:cNvPr id="2051" name="Rectangle 2"/>
          <p:cNvSpPr>
            <a:spLocks noGrp="1" noChangeArrowheads="1"/>
          </p:cNvSpPr>
          <p:nvPr>
            <p:ph type="body" idx="1"/>
          </p:nvPr>
        </p:nvSpPr>
        <p:spPr bwMode="auto">
          <a:xfrm>
            <a:off x="457200" y="1600200"/>
            <a:ext cx="8224838" cy="4600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s-AR" smtClean="0"/>
              <a:t>Pulse para editar el formato de esquema del texto</a:t>
            </a:r>
          </a:p>
          <a:p>
            <a:pPr lvl="1"/>
            <a:r>
              <a:rPr lang="en-GB" altLang="es-AR" smtClean="0"/>
              <a:t>Segundo nivel del esquema</a:t>
            </a:r>
          </a:p>
          <a:p>
            <a:pPr lvl="2"/>
            <a:r>
              <a:rPr lang="en-GB" altLang="es-AR" smtClean="0"/>
              <a:t>Tercer nivel del esquema</a:t>
            </a:r>
          </a:p>
          <a:p>
            <a:pPr lvl="3"/>
            <a:r>
              <a:rPr lang="en-GB" altLang="es-AR" smtClean="0"/>
              <a:t>Cuarto nivel del esquema</a:t>
            </a:r>
          </a:p>
          <a:p>
            <a:pPr lvl="4"/>
            <a:r>
              <a:rPr lang="en-GB" altLang="es-AR" smtClean="0"/>
              <a:t>Quinto nivel del esquema</a:t>
            </a:r>
          </a:p>
          <a:p>
            <a:pPr lvl="4"/>
            <a:r>
              <a:rPr lang="en-GB" altLang="es-AR" smtClean="0"/>
              <a:t>Sexto nivel del esquema</a:t>
            </a:r>
          </a:p>
          <a:p>
            <a:pPr lvl="4"/>
            <a:r>
              <a:rPr lang="en-GB" altLang="es-AR" smtClean="0"/>
              <a:t>Séptimo nivel del esquema</a:t>
            </a:r>
          </a:p>
        </p:txBody>
      </p:sp>
      <p:sp>
        <p:nvSpPr>
          <p:cNvPr id="2" name="Rectangle 3"/>
          <p:cNvSpPr>
            <a:spLocks noGrp="1" noChangeArrowheads="1"/>
          </p:cNvSpPr>
          <p:nvPr>
            <p:ph type="dt"/>
          </p:nvPr>
        </p:nvSpPr>
        <p:spPr bwMode="auto">
          <a:xfrm>
            <a:off x="457200" y="6353175"/>
            <a:ext cx="2128838"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lvl1pPr defTabSz="449263" eaLnBrk="1" hangingPunct="1">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ea typeface="+mn-ea"/>
                <a:cs typeface="Arial" panose="020B0604020202020204" pitchFamily="34" charset="0"/>
              </a:defRPr>
            </a:lvl1pPr>
          </a:lstStyle>
          <a:p>
            <a:pPr>
              <a:defRPr/>
            </a:pPr>
            <a:endParaRPr lang="es-AR" altLang="es-AR"/>
          </a:p>
        </p:txBody>
      </p:sp>
      <p:sp>
        <p:nvSpPr>
          <p:cNvPr id="2053" name="Text Box 4"/>
          <p:cNvSpPr txBox="1">
            <a:spLocks noChangeArrowheads="1"/>
          </p:cNvSpPr>
          <p:nvPr/>
        </p:nvSpPr>
        <p:spPr bwMode="auto">
          <a:xfrm>
            <a:off x="3124200" y="6354763"/>
            <a:ext cx="28956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a:solidFill>
                  <a:schemeClr val="tx1"/>
                </a:solidFill>
                <a:latin typeface="Arial" panose="020B0604020202020204" pitchFamily="34" charset="0"/>
              </a:defRPr>
            </a:lvl1pPr>
            <a:lvl2pPr marL="742950" indent="-285750" defTabSz="449263">
              <a:defRPr>
                <a:solidFill>
                  <a:schemeClr val="tx1"/>
                </a:solidFill>
                <a:latin typeface="Arial" panose="020B0604020202020204" pitchFamily="34" charset="0"/>
              </a:defRPr>
            </a:lvl2pPr>
            <a:lvl3pPr marL="1143000" indent="-228600" defTabSz="449263">
              <a:defRPr>
                <a:solidFill>
                  <a:schemeClr val="tx1"/>
                </a:solidFill>
                <a:latin typeface="Arial" panose="020B0604020202020204" pitchFamily="34" charset="0"/>
              </a:defRPr>
            </a:lvl3pPr>
            <a:lvl4pPr marL="1600200" indent="-228600" defTabSz="449263">
              <a:defRPr>
                <a:solidFill>
                  <a:schemeClr val="tx1"/>
                </a:solidFill>
                <a:latin typeface="Arial" panose="020B0604020202020204" pitchFamily="34" charset="0"/>
              </a:defRPr>
            </a:lvl4pPr>
            <a:lvl5pPr marL="2057400" indent="-228600" defTabSz="449263">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000000"/>
              </a:buClr>
              <a:buSzPct val="100000"/>
              <a:buFont typeface="Times New Roman" panose="02020603050405020304" pitchFamily="18" charset="0"/>
              <a:buNone/>
              <a:defRPr/>
            </a:pPr>
            <a:endParaRPr lang="es-AR" altLang="es-AR" smtClean="0">
              <a:solidFill>
                <a:srgbClr val="FFFFFF"/>
              </a:solidFill>
            </a:endParaRPr>
          </a:p>
        </p:txBody>
      </p:sp>
      <p:sp>
        <p:nvSpPr>
          <p:cNvPr id="3" name="Rectangle 5"/>
          <p:cNvSpPr>
            <a:spLocks noGrp="1" noChangeArrowheads="1"/>
          </p:cNvSpPr>
          <p:nvPr>
            <p:ph type="sldNum"/>
          </p:nvPr>
        </p:nvSpPr>
        <p:spPr bwMode="auto">
          <a:xfrm>
            <a:off x="6553200" y="6353175"/>
            <a:ext cx="2128838"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lvl1pPr defTabSz="449263" eaLnBrk="1" hangingPunct="1">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ea typeface="+mn-ea"/>
                <a:cs typeface="Arial" panose="020B0604020202020204" pitchFamily="34" charset="0"/>
              </a:defRPr>
            </a:lvl1pPr>
          </a:lstStyle>
          <a:p>
            <a:pPr>
              <a:defRPr/>
            </a:pPr>
            <a:fld id="{A4E1EF72-A5EC-42C6-B139-6A67D499446C}" type="slidenum">
              <a:rPr lang="es-AR" altLang="es-AR"/>
              <a:pPr>
                <a:defRPr/>
              </a:pPr>
              <a:t>‹Nº›</a:t>
            </a:fld>
            <a:endParaRPr lang="es-AR" altLang="es-AR"/>
          </a:p>
        </p:txBody>
      </p:sp>
    </p:spTree>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5pPr>
      <a:lvl6pPr marL="25146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6pPr>
      <a:lvl7pPr marL="29718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7pPr>
      <a:lvl8pPr marL="34290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8pPr>
      <a:lvl9pPr marL="38862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457200" y="128588"/>
            <a:ext cx="8224838" cy="1433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s-AR" smtClean="0"/>
              <a:t>Pulse para editar el formato del texto de título</a:t>
            </a:r>
          </a:p>
        </p:txBody>
      </p:sp>
      <p:sp>
        <p:nvSpPr>
          <p:cNvPr id="3075" name="Rectangle 2"/>
          <p:cNvSpPr>
            <a:spLocks noGrp="1" noChangeArrowheads="1"/>
          </p:cNvSpPr>
          <p:nvPr>
            <p:ph type="body" idx="1"/>
          </p:nvPr>
        </p:nvSpPr>
        <p:spPr bwMode="auto">
          <a:xfrm>
            <a:off x="457200" y="1600200"/>
            <a:ext cx="8224838" cy="4600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s-AR" smtClean="0"/>
              <a:t>Pulse para editar el formato de esquema del texto</a:t>
            </a:r>
          </a:p>
          <a:p>
            <a:pPr lvl="1"/>
            <a:r>
              <a:rPr lang="en-GB" altLang="es-AR" smtClean="0"/>
              <a:t>Segundo nivel del esquema</a:t>
            </a:r>
          </a:p>
          <a:p>
            <a:pPr lvl="2"/>
            <a:r>
              <a:rPr lang="en-GB" altLang="es-AR" smtClean="0"/>
              <a:t>Tercer nivel del esquema</a:t>
            </a:r>
          </a:p>
          <a:p>
            <a:pPr lvl="3"/>
            <a:r>
              <a:rPr lang="en-GB" altLang="es-AR" smtClean="0"/>
              <a:t>Cuarto nivel del esquema</a:t>
            </a:r>
          </a:p>
          <a:p>
            <a:pPr lvl="4"/>
            <a:r>
              <a:rPr lang="en-GB" altLang="es-AR" smtClean="0"/>
              <a:t>Quinto nivel del esquema</a:t>
            </a:r>
          </a:p>
          <a:p>
            <a:pPr lvl="4"/>
            <a:r>
              <a:rPr lang="en-GB" altLang="es-AR" smtClean="0"/>
              <a:t>Sexto nivel del esquema</a:t>
            </a:r>
          </a:p>
          <a:p>
            <a:pPr lvl="4"/>
            <a:r>
              <a:rPr lang="en-GB" altLang="es-AR" smtClean="0"/>
              <a:t>Séptimo nivel del esquema</a:t>
            </a:r>
          </a:p>
        </p:txBody>
      </p:sp>
      <p:sp>
        <p:nvSpPr>
          <p:cNvPr id="2" name="Rectangle 3"/>
          <p:cNvSpPr>
            <a:spLocks noGrp="1" noChangeArrowheads="1"/>
          </p:cNvSpPr>
          <p:nvPr>
            <p:ph type="dt"/>
          </p:nvPr>
        </p:nvSpPr>
        <p:spPr bwMode="auto">
          <a:xfrm>
            <a:off x="457200" y="6353175"/>
            <a:ext cx="2128838"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lvl1pPr defTabSz="449263" eaLnBrk="1" hangingPunct="1">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ea typeface="+mn-ea"/>
                <a:cs typeface="Arial" panose="020B0604020202020204" pitchFamily="34" charset="0"/>
              </a:defRPr>
            </a:lvl1pPr>
          </a:lstStyle>
          <a:p>
            <a:pPr>
              <a:defRPr/>
            </a:pPr>
            <a:endParaRPr lang="es-AR" altLang="es-AR"/>
          </a:p>
        </p:txBody>
      </p:sp>
      <p:sp>
        <p:nvSpPr>
          <p:cNvPr id="3077" name="Text Box 4"/>
          <p:cNvSpPr txBox="1">
            <a:spLocks noChangeArrowheads="1"/>
          </p:cNvSpPr>
          <p:nvPr/>
        </p:nvSpPr>
        <p:spPr bwMode="auto">
          <a:xfrm>
            <a:off x="3124200" y="6354763"/>
            <a:ext cx="28956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a:solidFill>
                  <a:schemeClr val="tx1"/>
                </a:solidFill>
                <a:latin typeface="Arial" panose="020B0604020202020204" pitchFamily="34" charset="0"/>
              </a:defRPr>
            </a:lvl1pPr>
            <a:lvl2pPr marL="742950" indent="-285750" defTabSz="449263">
              <a:defRPr>
                <a:solidFill>
                  <a:schemeClr val="tx1"/>
                </a:solidFill>
                <a:latin typeface="Arial" panose="020B0604020202020204" pitchFamily="34" charset="0"/>
              </a:defRPr>
            </a:lvl2pPr>
            <a:lvl3pPr marL="1143000" indent="-228600" defTabSz="449263">
              <a:defRPr>
                <a:solidFill>
                  <a:schemeClr val="tx1"/>
                </a:solidFill>
                <a:latin typeface="Arial" panose="020B0604020202020204" pitchFamily="34" charset="0"/>
              </a:defRPr>
            </a:lvl3pPr>
            <a:lvl4pPr marL="1600200" indent="-228600" defTabSz="449263">
              <a:defRPr>
                <a:solidFill>
                  <a:schemeClr val="tx1"/>
                </a:solidFill>
                <a:latin typeface="Arial" panose="020B0604020202020204" pitchFamily="34" charset="0"/>
              </a:defRPr>
            </a:lvl4pPr>
            <a:lvl5pPr marL="2057400" indent="-228600" defTabSz="449263">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000000"/>
              </a:buClr>
              <a:buSzPct val="100000"/>
              <a:buFont typeface="Times New Roman" panose="02020603050405020304" pitchFamily="18" charset="0"/>
              <a:buNone/>
              <a:defRPr/>
            </a:pPr>
            <a:endParaRPr lang="es-AR" altLang="es-AR" smtClean="0">
              <a:solidFill>
                <a:srgbClr val="FFFFFF"/>
              </a:solidFill>
            </a:endParaRPr>
          </a:p>
        </p:txBody>
      </p:sp>
      <p:sp>
        <p:nvSpPr>
          <p:cNvPr id="3" name="Rectangle 5"/>
          <p:cNvSpPr>
            <a:spLocks noGrp="1" noChangeArrowheads="1"/>
          </p:cNvSpPr>
          <p:nvPr>
            <p:ph type="sldNum"/>
          </p:nvPr>
        </p:nvSpPr>
        <p:spPr bwMode="auto">
          <a:xfrm>
            <a:off x="6553200" y="6353175"/>
            <a:ext cx="2128838"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lvl1pPr defTabSz="449263" eaLnBrk="1" hangingPunct="1">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ea typeface="+mn-ea"/>
                <a:cs typeface="Arial" panose="020B0604020202020204" pitchFamily="34" charset="0"/>
              </a:defRPr>
            </a:lvl1pPr>
          </a:lstStyle>
          <a:p>
            <a:pPr>
              <a:defRPr/>
            </a:pPr>
            <a:fld id="{F9FC9EE6-F887-48B9-9F96-ABCC21C8AF17}" type="slidenum">
              <a:rPr lang="es-AR" altLang="es-AR"/>
              <a:pPr>
                <a:defRPr/>
              </a:pPr>
              <a:t>‹Nº›</a:t>
            </a:fld>
            <a:endParaRPr lang="es-AR" altLang="es-AR"/>
          </a:p>
        </p:txBody>
      </p:sp>
    </p:spTree>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5pPr>
      <a:lvl6pPr marL="25146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6pPr>
      <a:lvl7pPr marL="29718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7pPr>
      <a:lvl8pPr marL="34290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8pPr>
      <a:lvl9pPr marL="38862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Calibri" panose="020F0502020204030204" pitchFamily="34" charset="0"/>
          <a:ea typeface="Microsoft YaHei" panose="020B0503020204020204" pitchFamily="34" charset="-122"/>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22"/>
          <a:srcRect/>
          <a:stretch>
            <a:fillRect/>
          </a:stretch>
        </a:blipFill>
        <a:effectLst/>
      </p:bgPr>
    </p:bg>
    <p:spTree>
      <p:nvGrpSpPr>
        <p:cNvPr id="1" name=""/>
        <p:cNvGrpSpPr/>
        <p:nvPr/>
      </p:nvGrpSpPr>
      <p:grpSpPr>
        <a:xfrm>
          <a:off x="0" y="0"/>
          <a:ext cx="0" cy="0"/>
          <a:chOff x="0" y="0"/>
          <a:chExt cx="0" cy="0"/>
        </a:xfrm>
      </p:grpSpPr>
      <p:grpSp>
        <p:nvGrpSpPr>
          <p:cNvPr id="4098" name="Group 35"/>
          <p:cNvGrpSpPr>
            <a:grpSpLocks/>
          </p:cNvGrpSpPr>
          <p:nvPr/>
        </p:nvGrpSpPr>
        <p:grpSpPr bwMode="auto">
          <a:xfrm>
            <a:off x="0" y="228600"/>
            <a:ext cx="1981200" cy="6638925"/>
            <a:chOff x="2487613" y="285750"/>
            <a:chExt cx="2428875" cy="5654676"/>
          </a:xfrm>
        </p:grpSpPr>
        <p:sp>
          <p:nvSpPr>
            <p:cNvPr id="4119" name="Freeform 11"/>
            <p:cNvSpPr>
              <a:spLocks/>
            </p:cNvSpPr>
            <p:nvPr/>
          </p:nvSpPr>
          <p:spPr bwMode="auto">
            <a:xfrm>
              <a:off x="2487613" y="2284413"/>
              <a:ext cx="85725" cy="533400"/>
            </a:xfrm>
            <a:custGeom>
              <a:avLst/>
              <a:gdLst>
                <a:gd name="T0" fmla="*/ 334035256 w 22"/>
                <a:gd name="T1" fmla="*/ 2092026176 h 136"/>
                <a:gd name="T2" fmla="*/ 258117975 w 22"/>
                <a:gd name="T3" fmla="*/ 1230604787 h 136"/>
                <a:gd name="T4" fmla="*/ 0 w 22"/>
                <a:gd name="T5" fmla="*/ 0 h 136"/>
                <a:gd name="T6" fmla="*/ 0 w 22"/>
                <a:gd name="T7" fmla="*/ 538388859 h 136"/>
                <a:gd name="T8" fmla="*/ 303669123 w 22"/>
                <a:gd name="T9" fmla="*/ 1907434478 h 136"/>
                <a:gd name="T10" fmla="*/ 334035256 w 22"/>
                <a:gd name="T11" fmla="*/ 2092026176 h 1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20" name="Freeform 12"/>
            <p:cNvSpPr>
              <a:spLocks/>
            </p:cNvSpPr>
            <p:nvPr/>
          </p:nvSpPr>
          <p:spPr bwMode="auto">
            <a:xfrm>
              <a:off x="2597151" y="2779713"/>
              <a:ext cx="550863" cy="1978025"/>
            </a:xfrm>
            <a:custGeom>
              <a:avLst/>
              <a:gdLst>
                <a:gd name="T0" fmla="*/ 1331463414 w 140"/>
                <a:gd name="T1" fmla="*/ 2147483646 h 504"/>
                <a:gd name="T2" fmla="*/ 2147483646 w 140"/>
                <a:gd name="T3" fmla="*/ 2147483646 h 504"/>
                <a:gd name="T4" fmla="*/ 2147483646 w 140"/>
                <a:gd name="T5" fmla="*/ 2147483646 h 504"/>
                <a:gd name="T6" fmla="*/ 1470804210 w 140"/>
                <a:gd name="T7" fmla="*/ 2147483646 h 504"/>
                <a:gd name="T8" fmla="*/ 0 w 140"/>
                <a:gd name="T9" fmla="*/ 0 h 504"/>
                <a:gd name="T10" fmla="*/ 92891241 w 140"/>
                <a:gd name="T11" fmla="*/ 939577574 h 504"/>
                <a:gd name="T12" fmla="*/ 1331463414 w 140"/>
                <a:gd name="T13" fmla="*/ 2147483646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21" name="Freeform 13"/>
            <p:cNvSpPr>
              <a:spLocks/>
            </p:cNvSpPr>
            <p:nvPr/>
          </p:nvSpPr>
          <p:spPr bwMode="auto">
            <a:xfrm>
              <a:off x="3175001" y="4730750"/>
              <a:ext cx="519113" cy="1209675"/>
            </a:xfrm>
            <a:custGeom>
              <a:avLst/>
              <a:gdLst>
                <a:gd name="T0" fmla="*/ 123725864 w 132"/>
                <a:gd name="T1" fmla="*/ 339357040 h 308"/>
                <a:gd name="T2" fmla="*/ 0 w 132"/>
                <a:gd name="T3" fmla="*/ 0 h 308"/>
                <a:gd name="T4" fmla="*/ 0 w 132"/>
                <a:gd name="T5" fmla="*/ 447336244 h 308"/>
                <a:gd name="T6" fmla="*/ 1051683611 w 132"/>
                <a:gd name="T7" fmla="*/ 2147483646 h 308"/>
                <a:gd name="T8" fmla="*/ 1902309252 w 132"/>
                <a:gd name="T9" fmla="*/ 2147483646 h 308"/>
                <a:gd name="T10" fmla="*/ 2041502324 w 132"/>
                <a:gd name="T11" fmla="*/ 2147483646 h 308"/>
                <a:gd name="T12" fmla="*/ 1190876683 w 132"/>
                <a:gd name="T13" fmla="*/ 2147483646 h 308"/>
                <a:gd name="T14" fmla="*/ 123725864 w 132"/>
                <a:gd name="T15" fmla="*/ 339357040 h 3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22" name="Freeform 14"/>
            <p:cNvSpPr>
              <a:spLocks/>
            </p:cNvSpPr>
            <p:nvPr/>
          </p:nvSpPr>
          <p:spPr bwMode="auto">
            <a:xfrm>
              <a:off x="3305176" y="5630863"/>
              <a:ext cx="146050" cy="309563"/>
            </a:xfrm>
            <a:custGeom>
              <a:avLst/>
              <a:gdLst>
                <a:gd name="T0" fmla="*/ 436271086 w 37"/>
                <a:gd name="T1" fmla="*/ 1213028493 h 79"/>
                <a:gd name="T2" fmla="*/ 576502770 w 37"/>
                <a:gd name="T3" fmla="*/ 1213028493 h 79"/>
                <a:gd name="T4" fmla="*/ 0 w 37"/>
                <a:gd name="T5" fmla="*/ 0 h 79"/>
                <a:gd name="T6" fmla="*/ 436271086 w 37"/>
                <a:gd name="T7" fmla="*/ 1213028493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23" name="Freeform 15"/>
            <p:cNvSpPr>
              <a:spLocks/>
            </p:cNvSpPr>
            <p:nvPr/>
          </p:nvSpPr>
          <p:spPr bwMode="auto">
            <a:xfrm>
              <a:off x="2573338" y="2817813"/>
              <a:ext cx="700088" cy="2835275"/>
            </a:xfrm>
            <a:custGeom>
              <a:avLst/>
              <a:gdLst>
                <a:gd name="T0" fmla="*/ 2147483646 w 178"/>
                <a:gd name="T1" fmla="*/ 2147483646 h 722"/>
                <a:gd name="T2" fmla="*/ 1794416005 w 178"/>
                <a:gd name="T3" fmla="*/ 2147483646 h 722"/>
                <a:gd name="T4" fmla="*/ 618763733 w 178"/>
                <a:gd name="T5" fmla="*/ 2147483646 h 722"/>
                <a:gd name="T6" fmla="*/ 185629513 w 178"/>
                <a:gd name="T7" fmla="*/ 786478582 h 722"/>
                <a:gd name="T8" fmla="*/ 0 w 178"/>
                <a:gd name="T9" fmla="*/ 0 h 722"/>
                <a:gd name="T10" fmla="*/ 510482144 w 178"/>
                <a:gd name="T11" fmla="*/ 2147483646 h 722"/>
                <a:gd name="T12" fmla="*/ 1655192887 w 178"/>
                <a:gd name="T13" fmla="*/ 2147483646 h 722"/>
                <a:gd name="T14" fmla="*/ 2147483646 w 178"/>
                <a:gd name="T15" fmla="*/ 2147483646 h 722"/>
                <a:gd name="T16" fmla="*/ 2147483646 w 178"/>
                <a:gd name="T17" fmla="*/ 2147483646 h 722"/>
                <a:gd name="T18" fmla="*/ 2147483646 w 178"/>
                <a:gd name="T19" fmla="*/ 2147483646 h 722"/>
                <a:gd name="T20" fmla="*/ 2147483646 w 178"/>
                <a:gd name="T21" fmla="*/ 2147483646 h 7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24" name="Freeform 16"/>
            <p:cNvSpPr>
              <a:spLocks/>
            </p:cNvSpPr>
            <p:nvPr/>
          </p:nvSpPr>
          <p:spPr bwMode="auto">
            <a:xfrm>
              <a:off x="2506663" y="285750"/>
              <a:ext cx="90488" cy="2493963"/>
            </a:xfrm>
            <a:custGeom>
              <a:avLst/>
              <a:gdLst>
                <a:gd name="T0" fmla="*/ 170263008 w 23"/>
                <a:gd name="T1" fmla="*/ 2147483646 h 635"/>
                <a:gd name="T2" fmla="*/ 185740390 w 23"/>
                <a:gd name="T3" fmla="*/ 2147483646 h 635"/>
                <a:gd name="T4" fmla="*/ 340526015 w 23"/>
                <a:gd name="T5" fmla="*/ 2147483646 h 635"/>
                <a:gd name="T6" fmla="*/ 356003398 w 23"/>
                <a:gd name="T7" fmla="*/ 2147483646 h 635"/>
                <a:gd name="T8" fmla="*/ 263131235 w 23"/>
                <a:gd name="T9" fmla="*/ 2147483646 h 635"/>
                <a:gd name="T10" fmla="*/ 77390846 w 23"/>
                <a:gd name="T11" fmla="*/ 2147483646 h 635"/>
                <a:gd name="T12" fmla="*/ 232176471 w 23"/>
                <a:gd name="T13" fmla="*/ 0 h 635"/>
                <a:gd name="T14" fmla="*/ 185740390 w 23"/>
                <a:gd name="T15" fmla="*/ 0 h 635"/>
                <a:gd name="T16" fmla="*/ 15477382 w 23"/>
                <a:gd name="T17" fmla="*/ 2147483646 h 635"/>
                <a:gd name="T18" fmla="*/ 170263008 w 23"/>
                <a:gd name="T19" fmla="*/ 2147483646 h 6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25" name="Freeform 17"/>
            <p:cNvSpPr>
              <a:spLocks/>
            </p:cNvSpPr>
            <p:nvPr/>
          </p:nvSpPr>
          <p:spPr bwMode="auto">
            <a:xfrm>
              <a:off x="2554288" y="2598738"/>
              <a:ext cx="66675" cy="420688"/>
            </a:xfrm>
            <a:custGeom>
              <a:avLst/>
              <a:gdLst>
                <a:gd name="T0" fmla="*/ 0 w 17"/>
                <a:gd name="T1" fmla="*/ 0 h 107"/>
                <a:gd name="T2" fmla="*/ 76911574 w 17"/>
                <a:gd name="T3" fmla="*/ 865646159 h 107"/>
                <a:gd name="T4" fmla="*/ 261503272 w 17"/>
                <a:gd name="T5" fmla="*/ 1654003676 h 107"/>
                <a:gd name="T6" fmla="*/ 169209384 w 17"/>
                <a:gd name="T7" fmla="*/ 711068875 h 107"/>
                <a:gd name="T8" fmla="*/ 153827069 w 17"/>
                <a:gd name="T9" fmla="*/ 664694903 h 107"/>
                <a:gd name="T10" fmla="*/ 0 w 17"/>
                <a:gd name="T11" fmla="*/ 0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26" name="Freeform 18"/>
            <p:cNvSpPr>
              <a:spLocks/>
            </p:cNvSpPr>
            <p:nvPr/>
          </p:nvSpPr>
          <p:spPr bwMode="auto">
            <a:xfrm>
              <a:off x="3143251" y="4757738"/>
              <a:ext cx="161925" cy="873125"/>
            </a:xfrm>
            <a:custGeom>
              <a:avLst/>
              <a:gdLst>
                <a:gd name="T0" fmla="*/ 0 w 41"/>
                <a:gd name="T1" fmla="*/ 0 h 222"/>
                <a:gd name="T2" fmla="*/ 77988609 w 41"/>
                <a:gd name="T3" fmla="*/ 1438567829 h 222"/>
                <a:gd name="T4" fmla="*/ 265162061 w 41"/>
                <a:gd name="T5" fmla="*/ 2147483646 h 222"/>
                <a:gd name="T6" fmla="*/ 374342954 w 41"/>
                <a:gd name="T7" fmla="*/ 2147483646 h 222"/>
                <a:gd name="T8" fmla="*/ 639505015 w 41"/>
                <a:gd name="T9" fmla="*/ 2147483646 h 222"/>
                <a:gd name="T10" fmla="*/ 592712640 w 41"/>
                <a:gd name="T11" fmla="*/ 2147483646 h 222"/>
                <a:gd name="T12" fmla="*/ 202769594 w 41"/>
                <a:gd name="T13" fmla="*/ 1423099358 h 222"/>
                <a:gd name="T14" fmla="*/ 124780985 w 41"/>
                <a:gd name="T15" fmla="*/ 340306368 h 222"/>
                <a:gd name="T16" fmla="*/ 109184843 w 41"/>
                <a:gd name="T17" fmla="*/ 278432483 h 222"/>
                <a:gd name="T18" fmla="*/ 0 w 41"/>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27" name="Freeform 19"/>
            <p:cNvSpPr>
              <a:spLocks/>
            </p:cNvSpPr>
            <p:nvPr/>
          </p:nvSpPr>
          <p:spPr bwMode="auto">
            <a:xfrm>
              <a:off x="3148013" y="1282700"/>
              <a:ext cx="1768475" cy="3448050"/>
            </a:xfrm>
            <a:custGeom>
              <a:avLst/>
              <a:gdLst>
                <a:gd name="T0" fmla="*/ 108112772 w 450"/>
                <a:gd name="T1" fmla="*/ 2147483646 h 878"/>
                <a:gd name="T2" fmla="*/ 772222294 w 450"/>
                <a:gd name="T3" fmla="*/ 2147483646 h 878"/>
                <a:gd name="T4" fmla="*/ 2147483646 w 450"/>
                <a:gd name="T5" fmla="*/ 2147483646 h 878"/>
                <a:gd name="T6" fmla="*/ 2147483646 w 450"/>
                <a:gd name="T7" fmla="*/ 2147483646 h 878"/>
                <a:gd name="T8" fmla="*/ 2147483646 w 450"/>
                <a:gd name="T9" fmla="*/ 1372614510 h 878"/>
                <a:gd name="T10" fmla="*/ 2147483646 w 450"/>
                <a:gd name="T11" fmla="*/ 678594305 h 878"/>
                <a:gd name="T12" fmla="*/ 2147483646 w 450"/>
                <a:gd name="T13" fmla="*/ 15421973 h 878"/>
                <a:gd name="T14" fmla="*/ 2147483646 w 450"/>
                <a:gd name="T15" fmla="*/ 0 h 878"/>
                <a:gd name="T16" fmla="*/ 2147483646 w 450"/>
                <a:gd name="T17" fmla="*/ 663172332 h 878"/>
                <a:gd name="T18" fmla="*/ 2147483646 w 450"/>
                <a:gd name="T19" fmla="*/ 1357188610 h 878"/>
                <a:gd name="T20" fmla="*/ 2147483646 w 450"/>
                <a:gd name="T21" fmla="*/ 2147483646 h 878"/>
                <a:gd name="T22" fmla="*/ 2147483646 w 450"/>
                <a:gd name="T23" fmla="*/ 2147483646 h 878"/>
                <a:gd name="T24" fmla="*/ 695002815 w 450"/>
                <a:gd name="T25" fmla="*/ 2147483646 h 878"/>
                <a:gd name="T26" fmla="*/ 0 w 450"/>
                <a:gd name="T27" fmla="*/ 2147483646 h 878"/>
                <a:gd name="T28" fmla="*/ 0 w 450"/>
                <a:gd name="T29" fmla="*/ 2147483646 h 878"/>
                <a:gd name="T30" fmla="*/ 108112772 w 450"/>
                <a:gd name="T31" fmla="*/ 2147483646 h 878"/>
                <a:gd name="T32" fmla="*/ 108112772 w 450"/>
                <a:gd name="T33" fmla="*/ 2147483646 h 8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28" name="Freeform 20"/>
            <p:cNvSpPr>
              <a:spLocks/>
            </p:cNvSpPr>
            <p:nvPr/>
          </p:nvSpPr>
          <p:spPr bwMode="auto">
            <a:xfrm>
              <a:off x="3273426" y="5653088"/>
              <a:ext cx="138113" cy="287338"/>
            </a:xfrm>
            <a:custGeom>
              <a:avLst/>
              <a:gdLst>
                <a:gd name="T0" fmla="*/ 0 w 35"/>
                <a:gd name="T1" fmla="*/ 0 h 73"/>
                <a:gd name="T2" fmla="*/ 404860502 w 35"/>
                <a:gd name="T3" fmla="*/ 1131001729 h 73"/>
                <a:gd name="T4" fmla="*/ 545005736 w 35"/>
                <a:gd name="T5" fmla="*/ 1131001729 h 73"/>
                <a:gd name="T6" fmla="*/ 0 w 35"/>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29" name="Freeform 21"/>
            <p:cNvSpPr>
              <a:spLocks/>
            </p:cNvSpPr>
            <p:nvPr/>
          </p:nvSpPr>
          <p:spPr bwMode="auto">
            <a:xfrm>
              <a:off x="3143251" y="4656138"/>
              <a:ext cx="31750" cy="188913"/>
            </a:xfrm>
            <a:custGeom>
              <a:avLst/>
              <a:gdLst>
                <a:gd name="T0" fmla="*/ 110255844 w 8"/>
                <a:gd name="T1" fmla="*/ 681543004 h 48"/>
                <a:gd name="T2" fmla="*/ 126007813 w 8"/>
                <a:gd name="T3" fmla="*/ 743502533 h 48"/>
                <a:gd name="T4" fmla="*/ 126007813 w 8"/>
                <a:gd name="T5" fmla="*/ 294302840 h 48"/>
                <a:gd name="T6" fmla="*/ 15751969 w 8"/>
                <a:gd name="T7" fmla="*/ 0 h 48"/>
                <a:gd name="T8" fmla="*/ 0 w 8"/>
                <a:gd name="T9" fmla="*/ 402731031 h 48"/>
                <a:gd name="T10" fmla="*/ 110255844 w 8"/>
                <a:gd name="T11" fmla="*/ 681543004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30" name="Freeform 22"/>
            <p:cNvSpPr>
              <a:spLocks/>
            </p:cNvSpPr>
            <p:nvPr/>
          </p:nvSpPr>
          <p:spPr bwMode="auto">
            <a:xfrm>
              <a:off x="3211513" y="5410200"/>
              <a:ext cx="203200" cy="530225"/>
            </a:xfrm>
            <a:custGeom>
              <a:avLst/>
              <a:gdLst>
                <a:gd name="T0" fmla="*/ 106891015 w 52"/>
                <a:gd name="T1" fmla="*/ 277669014 h 135"/>
                <a:gd name="T2" fmla="*/ 0 w 52"/>
                <a:gd name="T3" fmla="*/ 0 h 135"/>
                <a:gd name="T4" fmla="*/ 183239508 w 52"/>
                <a:gd name="T5" fmla="*/ 740445466 h 135"/>
                <a:gd name="T6" fmla="*/ 244320646 w 52"/>
                <a:gd name="T7" fmla="*/ 956412000 h 135"/>
                <a:gd name="T8" fmla="*/ 778771815 w 52"/>
                <a:gd name="T9" fmla="*/ 2082507782 h 135"/>
                <a:gd name="T10" fmla="*/ 794043077 w 52"/>
                <a:gd name="T11" fmla="*/ 2082507782 h 135"/>
                <a:gd name="T12" fmla="*/ 366482923 w 52"/>
                <a:gd name="T13" fmla="*/ 863854353 h 135"/>
                <a:gd name="T14" fmla="*/ 106891015 w 52"/>
                <a:gd name="T15" fmla="*/ 277669014 h 1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grpSp>
        <p:nvGrpSpPr>
          <p:cNvPr id="4099" name="Group 48"/>
          <p:cNvGrpSpPr>
            <a:grpSpLocks/>
          </p:cNvGrpSpPr>
          <p:nvPr/>
        </p:nvGrpSpPr>
        <p:grpSpPr bwMode="auto">
          <a:xfrm>
            <a:off x="20638" y="0"/>
            <a:ext cx="1952625" cy="6853238"/>
            <a:chOff x="6627813" y="195717"/>
            <a:chExt cx="1952625" cy="5678034"/>
          </a:xfrm>
        </p:grpSpPr>
        <p:sp>
          <p:nvSpPr>
            <p:cNvPr id="4107" name="Freeform 27"/>
            <p:cNvSpPr>
              <a:spLocks/>
            </p:cNvSpPr>
            <p:nvPr/>
          </p:nvSpPr>
          <p:spPr bwMode="auto">
            <a:xfrm>
              <a:off x="6627813" y="195717"/>
              <a:ext cx="409575" cy="3646488"/>
            </a:xfrm>
            <a:custGeom>
              <a:avLst/>
              <a:gdLst>
                <a:gd name="T0" fmla="*/ 110684661 w 103"/>
                <a:gd name="T1" fmla="*/ 2147483646 h 920"/>
                <a:gd name="T2" fmla="*/ 411117865 w 103"/>
                <a:gd name="T3" fmla="*/ 2147483646 h 920"/>
                <a:gd name="T4" fmla="*/ 901295634 w 103"/>
                <a:gd name="T5" fmla="*/ 2147483646 h 920"/>
                <a:gd name="T6" fmla="*/ 1597032336 w 103"/>
                <a:gd name="T7" fmla="*/ 2147483646 h 920"/>
                <a:gd name="T8" fmla="*/ 1628657093 w 103"/>
                <a:gd name="T9" fmla="*/ 2147483646 h 920"/>
                <a:gd name="T10" fmla="*/ 1565407579 w 103"/>
                <a:gd name="T11" fmla="*/ 2147483646 h 920"/>
                <a:gd name="T12" fmla="*/ 1565407579 w 103"/>
                <a:gd name="T13" fmla="*/ 2147483646 h 920"/>
                <a:gd name="T14" fmla="*/ 996169906 w 103"/>
                <a:gd name="T15" fmla="*/ 2147483646 h 920"/>
                <a:gd name="T16" fmla="*/ 474367379 w 103"/>
                <a:gd name="T17" fmla="*/ 2147483646 h 920"/>
                <a:gd name="T18" fmla="*/ 142309418 w 103"/>
                <a:gd name="T19" fmla="*/ 2147483646 h 920"/>
                <a:gd name="T20" fmla="*/ 47435147 w 103"/>
                <a:gd name="T21" fmla="*/ 1445313264 h 920"/>
                <a:gd name="T22" fmla="*/ 15810390 w 103"/>
                <a:gd name="T23" fmla="*/ 0 h 920"/>
                <a:gd name="T24" fmla="*/ 0 w 103"/>
                <a:gd name="T25" fmla="*/ 0 h 920"/>
                <a:gd name="T26" fmla="*/ 15810390 w 103"/>
                <a:gd name="T27" fmla="*/ 1445313264 h 920"/>
                <a:gd name="T28" fmla="*/ 110684661 w 103"/>
                <a:gd name="T29" fmla="*/ 2147483646 h 9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08" name="Freeform 28"/>
            <p:cNvSpPr>
              <a:spLocks/>
            </p:cNvSpPr>
            <p:nvPr/>
          </p:nvSpPr>
          <p:spPr bwMode="auto">
            <a:xfrm>
              <a:off x="7061201" y="3771900"/>
              <a:ext cx="350838" cy="1309688"/>
            </a:xfrm>
            <a:custGeom>
              <a:avLst/>
              <a:gdLst>
                <a:gd name="T0" fmla="*/ 842409880 w 88"/>
                <a:gd name="T1" fmla="*/ 2147483646 h 330"/>
                <a:gd name="T2" fmla="*/ 1398719344 w 88"/>
                <a:gd name="T3" fmla="*/ 2147483646 h 330"/>
                <a:gd name="T4" fmla="*/ 1398719344 w 88"/>
                <a:gd name="T5" fmla="*/ 2147483646 h 330"/>
                <a:gd name="T6" fmla="*/ 1398719344 w 88"/>
                <a:gd name="T7" fmla="*/ 2147483646 h 330"/>
                <a:gd name="T8" fmla="*/ 985460087 w 88"/>
                <a:gd name="T9" fmla="*/ 2147483646 h 330"/>
                <a:gd name="T10" fmla="*/ 0 w 88"/>
                <a:gd name="T11" fmla="*/ 0 h 330"/>
                <a:gd name="T12" fmla="*/ 111263488 w 88"/>
                <a:gd name="T13" fmla="*/ 992310910 h 330"/>
                <a:gd name="T14" fmla="*/ 842409880 w 88"/>
                <a:gd name="T15" fmla="*/ 2147483646 h 3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09" name="Freeform 29"/>
            <p:cNvSpPr>
              <a:spLocks/>
            </p:cNvSpPr>
            <p:nvPr/>
          </p:nvSpPr>
          <p:spPr bwMode="auto">
            <a:xfrm>
              <a:off x="7439026" y="5053013"/>
              <a:ext cx="357188" cy="820738"/>
            </a:xfrm>
            <a:custGeom>
              <a:avLst/>
              <a:gdLst>
                <a:gd name="T0" fmla="*/ 94507976 w 90"/>
                <a:gd name="T1" fmla="*/ 235809526 h 207"/>
                <a:gd name="T2" fmla="*/ 0 w 90"/>
                <a:gd name="T3" fmla="*/ 0 h 207"/>
                <a:gd name="T4" fmla="*/ 15751991 w 90"/>
                <a:gd name="T5" fmla="*/ 455898152 h 207"/>
                <a:gd name="T6" fmla="*/ 661543926 w 90"/>
                <a:gd name="T7" fmla="*/ 1996514571 h 207"/>
                <a:gd name="T8" fmla="*/ 1260079889 w 90"/>
                <a:gd name="T9" fmla="*/ 2147483646 h 207"/>
                <a:gd name="T10" fmla="*/ 1417591859 w 90"/>
                <a:gd name="T11" fmla="*/ 2147483646 h 207"/>
                <a:gd name="T12" fmla="*/ 787551915 w 90"/>
                <a:gd name="T13" fmla="*/ 1933630974 h 207"/>
                <a:gd name="T14" fmla="*/ 94507976 w 90"/>
                <a:gd name="T15" fmla="*/ 235809526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10" name="Freeform 30"/>
            <p:cNvSpPr>
              <a:spLocks/>
            </p:cNvSpPr>
            <p:nvPr/>
          </p:nvSpPr>
          <p:spPr bwMode="auto">
            <a:xfrm>
              <a:off x="7037388" y="3811588"/>
              <a:ext cx="457200" cy="1852613"/>
            </a:xfrm>
            <a:custGeom>
              <a:avLst/>
              <a:gdLst>
                <a:gd name="T0" fmla="*/ 1596387350 w 115"/>
                <a:gd name="T1" fmla="*/ 2147483646 h 467"/>
                <a:gd name="T2" fmla="*/ 1232853715 w 115"/>
                <a:gd name="T3" fmla="*/ 2147483646 h 467"/>
                <a:gd name="T4" fmla="*/ 458368842 w 115"/>
                <a:gd name="T5" fmla="*/ 2147483646 h 467"/>
                <a:gd name="T6" fmla="*/ 205473631 w 115"/>
                <a:gd name="T7" fmla="*/ 834088423 h 467"/>
                <a:gd name="T8" fmla="*/ 0 w 115"/>
                <a:gd name="T9" fmla="*/ 0 h 467"/>
                <a:gd name="T10" fmla="*/ 331923224 w 115"/>
                <a:gd name="T11" fmla="*/ 2147483646 h 467"/>
                <a:gd name="T12" fmla="*/ 1090600904 w 115"/>
                <a:gd name="T13" fmla="*/ 2147483646 h 467"/>
                <a:gd name="T14" fmla="*/ 1627997760 w 115"/>
                <a:gd name="T15" fmla="*/ 2147483646 h 467"/>
                <a:gd name="T16" fmla="*/ 1817668174 w 115"/>
                <a:gd name="T17" fmla="*/ 2147483646 h 467"/>
                <a:gd name="T18" fmla="*/ 1770250570 w 115"/>
                <a:gd name="T19" fmla="*/ 2147483646 h 467"/>
                <a:gd name="T20" fmla="*/ 1596387350 w 115"/>
                <a:gd name="T21" fmla="*/ 2147483646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11" name="Freeform 31"/>
            <p:cNvSpPr>
              <a:spLocks/>
            </p:cNvSpPr>
            <p:nvPr/>
          </p:nvSpPr>
          <p:spPr bwMode="auto">
            <a:xfrm>
              <a:off x="6992938" y="1263650"/>
              <a:ext cx="144463" cy="2508250"/>
            </a:xfrm>
            <a:custGeom>
              <a:avLst/>
              <a:gdLst>
                <a:gd name="T0" fmla="*/ 273753372 w 36"/>
                <a:gd name="T1" fmla="*/ 2147483646 h 633"/>
                <a:gd name="T2" fmla="*/ 209338926 w 36"/>
                <a:gd name="T3" fmla="*/ 2147483646 h 633"/>
                <a:gd name="T4" fmla="*/ 80514045 w 36"/>
                <a:gd name="T5" fmla="*/ 2147483646 h 633"/>
                <a:gd name="T6" fmla="*/ 209338926 w 36"/>
                <a:gd name="T7" fmla="*/ 2147483646 h 633"/>
                <a:gd name="T8" fmla="*/ 354267417 w 36"/>
                <a:gd name="T9" fmla="*/ 1554425528 h 633"/>
                <a:gd name="T10" fmla="*/ 579709955 w 36"/>
                <a:gd name="T11" fmla="*/ 0 h 633"/>
                <a:gd name="T12" fmla="*/ 563606343 w 36"/>
                <a:gd name="T13" fmla="*/ 0 h 633"/>
                <a:gd name="T14" fmla="*/ 322060194 w 36"/>
                <a:gd name="T15" fmla="*/ 1554425528 h 633"/>
                <a:gd name="T16" fmla="*/ 161032104 w 36"/>
                <a:gd name="T17" fmla="*/ 2147483646 h 633"/>
                <a:gd name="T18" fmla="*/ 16103612 w 36"/>
                <a:gd name="T19" fmla="*/ 2147483646 h 633"/>
                <a:gd name="T20" fmla="*/ 112721269 w 36"/>
                <a:gd name="T21" fmla="*/ 2147483646 h 633"/>
                <a:gd name="T22" fmla="*/ 257649761 w 36"/>
                <a:gd name="T23" fmla="*/ 2147483646 h 633"/>
                <a:gd name="T24" fmla="*/ 273753372 w 36"/>
                <a:gd name="T25" fmla="*/ 2147483646 h 6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12" name="Freeform 32"/>
            <p:cNvSpPr>
              <a:spLocks/>
            </p:cNvSpPr>
            <p:nvPr/>
          </p:nvSpPr>
          <p:spPr bwMode="auto">
            <a:xfrm>
              <a:off x="7526338" y="5640388"/>
              <a:ext cx="111125" cy="233363"/>
            </a:xfrm>
            <a:custGeom>
              <a:avLst/>
              <a:gdLst>
                <a:gd name="T0" fmla="*/ 346523469 w 28"/>
                <a:gd name="T1" fmla="*/ 923021860 h 59"/>
                <a:gd name="T2" fmla="*/ 441027344 w 28"/>
                <a:gd name="T3" fmla="*/ 923021860 h 59"/>
                <a:gd name="T4" fmla="*/ 0 w 28"/>
                <a:gd name="T5" fmla="*/ 0 h 59"/>
                <a:gd name="T6" fmla="*/ 346523469 w 28"/>
                <a:gd name="T7" fmla="*/ 923021860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13" name="Freeform 33"/>
            <p:cNvSpPr>
              <a:spLocks/>
            </p:cNvSpPr>
            <p:nvPr/>
          </p:nvSpPr>
          <p:spPr bwMode="auto">
            <a:xfrm>
              <a:off x="7021513" y="3598863"/>
              <a:ext cx="68263" cy="423863"/>
            </a:xfrm>
            <a:custGeom>
              <a:avLst/>
              <a:gdLst>
                <a:gd name="T0" fmla="*/ 64496489 w 17"/>
                <a:gd name="T1" fmla="*/ 847377402 h 107"/>
                <a:gd name="T2" fmla="*/ 274108069 w 17"/>
                <a:gd name="T3" fmla="*/ 1679063951 h 107"/>
                <a:gd name="T4" fmla="*/ 161241221 w 17"/>
                <a:gd name="T5" fmla="*/ 690456982 h 107"/>
                <a:gd name="T6" fmla="*/ 145115092 w 17"/>
                <a:gd name="T7" fmla="*/ 674762167 h 107"/>
                <a:gd name="T8" fmla="*/ 0 w 17"/>
                <a:gd name="T9" fmla="*/ 0 h 107"/>
                <a:gd name="T10" fmla="*/ 0 w 17"/>
                <a:gd name="T11" fmla="*/ 125538713 h 107"/>
                <a:gd name="T12" fmla="*/ 64496489 w 17"/>
                <a:gd name="T13" fmla="*/ 847377402 h 1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14" name="Freeform 34"/>
            <p:cNvSpPr>
              <a:spLocks/>
            </p:cNvSpPr>
            <p:nvPr/>
          </p:nvSpPr>
          <p:spPr bwMode="auto">
            <a:xfrm>
              <a:off x="7412038" y="2801938"/>
              <a:ext cx="1168400" cy="2251075"/>
            </a:xfrm>
            <a:custGeom>
              <a:avLst/>
              <a:gdLst>
                <a:gd name="T0" fmla="*/ 126350140 w 294"/>
                <a:gd name="T1" fmla="*/ 2147483646 h 568"/>
                <a:gd name="T2" fmla="*/ 552784347 w 294"/>
                <a:gd name="T3" fmla="*/ 2147483646 h 568"/>
                <a:gd name="T4" fmla="*/ 1563593416 w 294"/>
                <a:gd name="T5" fmla="*/ 2147483646 h 568"/>
                <a:gd name="T6" fmla="*/ 2147483646 w 294"/>
                <a:gd name="T7" fmla="*/ 1869089766 h 568"/>
                <a:gd name="T8" fmla="*/ 2147483646 w 294"/>
                <a:gd name="T9" fmla="*/ 910983896 h 568"/>
                <a:gd name="T10" fmla="*/ 2147483646 w 294"/>
                <a:gd name="T11" fmla="*/ 439783962 h 568"/>
                <a:gd name="T12" fmla="*/ 2147483646 w 294"/>
                <a:gd name="T13" fmla="*/ 0 h 568"/>
                <a:gd name="T14" fmla="*/ 2147483646 w 294"/>
                <a:gd name="T15" fmla="*/ 0 h 568"/>
                <a:gd name="T16" fmla="*/ 2147483646 w 294"/>
                <a:gd name="T17" fmla="*/ 424077958 h 568"/>
                <a:gd name="T18" fmla="*/ 2147483646 w 294"/>
                <a:gd name="T19" fmla="*/ 879571888 h 568"/>
                <a:gd name="T20" fmla="*/ 2147483646 w 294"/>
                <a:gd name="T21" fmla="*/ 1837677758 h 568"/>
                <a:gd name="T22" fmla="*/ 1500416359 w 294"/>
                <a:gd name="T23" fmla="*/ 2147483646 h 568"/>
                <a:gd name="T24" fmla="*/ 473814019 w 294"/>
                <a:gd name="T25" fmla="*/ 2147483646 h 568"/>
                <a:gd name="T26" fmla="*/ 0 w 294"/>
                <a:gd name="T27" fmla="*/ 2147483646 h 568"/>
                <a:gd name="T28" fmla="*/ 110556869 w 294"/>
                <a:gd name="T29" fmla="*/ 2147483646 h 568"/>
                <a:gd name="T30" fmla="*/ 126350140 w 294"/>
                <a:gd name="T31" fmla="*/ 2147483646 h 5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15" name="Freeform 35"/>
            <p:cNvSpPr>
              <a:spLocks/>
            </p:cNvSpPr>
            <p:nvPr/>
          </p:nvSpPr>
          <p:spPr bwMode="auto">
            <a:xfrm>
              <a:off x="7494588" y="5664200"/>
              <a:ext cx="100013" cy="209550"/>
            </a:xfrm>
            <a:custGeom>
              <a:avLst/>
              <a:gdLst>
                <a:gd name="T0" fmla="*/ 0 w 25"/>
                <a:gd name="T1" fmla="*/ 0 h 53"/>
                <a:gd name="T2" fmla="*/ 304079525 w 25"/>
                <a:gd name="T3" fmla="*/ 828513255 h 53"/>
                <a:gd name="T4" fmla="*/ 400104007 w 25"/>
                <a:gd name="T5" fmla="*/ 828513255 h 53"/>
                <a:gd name="T6" fmla="*/ 0 w 25"/>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16" name="Freeform 36"/>
            <p:cNvSpPr>
              <a:spLocks/>
            </p:cNvSpPr>
            <p:nvPr/>
          </p:nvSpPr>
          <p:spPr bwMode="auto">
            <a:xfrm>
              <a:off x="7412038" y="5081588"/>
              <a:ext cx="114300" cy="558800"/>
            </a:xfrm>
            <a:custGeom>
              <a:avLst/>
              <a:gdLst>
                <a:gd name="T0" fmla="*/ 0 w 29"/>
                <a:gd name="T1" fmla="*/ 0 h 141"/>
                <a:gd name="T2" fmla="*/ 108742655 w 29"/>
                <a:gd name="T3" fmla="*/ 1397863960 h 141"/>
                <a:gd name="T4" fmla="*/ 279621155 w 29"/>
                <a:gd name="T5" fmla="*/ 1837639560 h 141"/>
                <a:gd name="T6" fmla="*/ 450499655 w 29"/>
                <a:gd name="T7" fmla="*/ 2147483646 h 141"/>
                <a:gd name="T8" fmla="*/ 419429762 w 29"/>
                <a:gd name="T9" fmla="*/ 2120352729 h 141"/>
                <a:gd name="T10" fmla="*/ 124275631 w 29"/>
                <a:gd name="T11" fmla="*/ 345540519 h 141"/>
                <a:gd name="T12" fmla="*/ 62139786 w 29"/>
                <a:gd name="T13" fmla="*/ 172768278 h 141"/>
                <a:gd name="T14" fmla="*/ 0 w 29"/>
                <a:gd name="T15" fmla="*/ 0 h 1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17" name="Freeform 37"/>
            <p:cNvSpPr>
              <a:spLocks/>
            </p:cNvSpPr>
            <p:nvPr/>
          </p:nvSpPr>
          <p:spPr bwMode="auto">
            <a:xfrm>
              <a:off x="7412038" y="4978400"/>
              <a:ext cx="31750" cy="188913"/>
            </a:xfrm>
            <a:custGeom>
              <a:avLst/>
              <a:gdLst>
                <a:gd name="T0" fmla="*/ 0 w 8"/>
                <a:gd name="T1" fmla="*/ 402731031 h 48"/>
                <a:gd name="T2" fmla="*/ 63003906 w 8"/>
                <a:gd name="T3" fmla="*/ 573114814 h 48"/>
                <a:gd name="T4" fmla="*/ 126007813 w 8"/>
                <a:gd name="T5" fmla="*/ 743502533 h 48"/>
                <a:gd name="T6" fmla="*/ 110255844 w 8"/>
                <a:gd name="T7" fmla="*/ 294302840 h 48"/>
                <a:gd name="T8" fmla="*/ 0 w 8"/>
                <a:gd name="T9" fmla="*/ 0 h 48"/>
                <a:gd name="T10" fmla="*/ 0 w 8"/>
                <a:gd name="T11" fmla="*/ 61959528 h 48"/>
                <a:gd name="T12" fmla="*/ 0 w 8"/>
                <a:gd name="T13" fmla="*/ 402731031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4118" name="Freeform 38"/>
            <p:cNvSpPr>
              <a:spLocks/>
            </p:cNvSpPr>
            <p:nvPr/>
          </p:nvSpPr>
          <p:spPr bwMode="auto">
            <a:xfrm>
              <a:off x="7439026" y="5434013"/>
              <a:ext cx="174625" cy="439738"/>
            </a:xfrm>
            <a:custGeom>
              <a:avLst/>
              <a:gdLst>
                <a:gd name="T0" fmla="*/ 173259750 w 44"/>
                <a:gd name="T1" fmla="*/ 439440880 h 111"/>
                <a:gd name="T2" fmla="*/ 0 w 44"/>
                <a:gd name="T3" fmla="*/ 0 h 111"/>
                <a:gd name="T4" fmla="*/ 173259750 w 44"/>
                <a:gd name="T5" fmla="*/ 769022530 h 111"/>
                <a:gd name="T6" fmla="*/ 220515656 w 44"/>
                <a:gd name="T7" fmla="*/ 910269545 h 111"/>
                <a:gd name="T8" fmla="*/ 614287094 w 44"/>
                <a:gd name="T9" fmla="*/ 1742067645 h 111"/>
                <a:gd name="T10" fmla="*/ 693042969 w 44"/>
                <a:gd name="T11" fmla="*/ 1742067645 h 111"/>
                <a:gd name="T12" fmla="*/ 346523469 w 44"/>
                <a:gd name="T13" fmla="*/ 816102227 h 111"/>
                <a:gd name="T14" fmla="*/ 173259750 w 44"/>
                <a:gd name="T15" fmla="*/ 439440880 h 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sp>
        <p:nvSpPr>
          <p:cNvPr id="62" name="Rectangle 61"/>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101" name="Title Placeholder 1"/>
          <p:cNvSpPr>
            <a:spLocks noGrp="1"/>
          </p:cNvSpPr>
          <p:nvPr>
            <p:ph type="title"/>
          </p:nvPr>
        </p:nvSpPr>
        <p:spPr bwMode="auto">
          <a:xfrm>
            <a:off x="1944688" y="623888"/>
            <a:ext cx="6589712"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título del patrón</a:t>
            </a:r>
            <a:endParaRPr lang="en-US" altLang="es-AR" smtClean="0"/>
          </a:p>
        </p:txBody>
      </p:sp>
      <p:sp>
        <p:nvSpPr>
          <p:cNvPr id="4102" name="Text Placeholder 2"/>
          <p:cNvSpPr>
            <a:spLocks noGrp="1"/>
          </p:cNvSpPr>
          <p:nvPr>
            <p:ph type="body" idx="1"/>
          </p:nvPr>
        </p:nvSpPr>
        <p:spPr bwMode="auto">
          <a:xfrm>
            <a:off x="1943100" y="2133600"/>
            <a:ext cx="65913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endParaRPr lang="en-US" altLang="es-AR" smtClean="0"/>
          </a:p>
        </p:txBody>
      </p:sp>
      <p:sp>
        <p:nvSpPr>
          <p:cNvPr id="4" name="Date Placeholder 3"/>
          <p:cNvSpPr>
            <a:spLocks noGrp="1"/>
          </p:cNvSpPr>
          <p:nvPr>
            <p:ph type="dt" sz="half" idx="2"/>
          </p:nvPr>
        </p:nvSpPr>
        <p:spPr>
          <a:xfrm>
            <a:off x="7772400" y="6135688"/>
            <a:ext cx="766763" cy="369887"/>
          </a:xfrm>
          <a:prstGeom prst="rect">
            <a:avLst/>
          </a:prstGeom>
        </p:spPr>
        <p:txBody>
          <a:bodyPr vert="horz" lIns="91440" tIns="45720" rIns="91440" bIns="45720" rtlCol="0" anchor="ctr"/>
          <a:lstStyle>
            <a:lvl1pPr algn="r" eaLnBrk="1" fontAlgn="auto" hangingPunct="1">
              <a:spcBef>
                <a:spcPts val="0"/>
              </a:spcBef>
              <a:spcAft>
                <a:spcPts val="0"/>
              </a:spcAft>
              <a:defRPr sz="900">
                <a:solidFill>
                  <a:prstClr val="black">
                    <a:tint val="75000"/>
                  </a:prstClr>
                </a:solidFill>
                <a:latin typeface="Century Gothic" panose="020B0502020202020204"/>
              </a:defRPr>
            </a:lvl1pPr>
          </a:lstStyle>
          <a:p>
            <a:pPr>
              <a:defRPr/>
            </a:pPr>
            <a:fld id="{5616B971-CC02-461B-8A46-88A6D745FED5}" type="datetimeFigureOut">
              <a:rPr lang="en-US"/>
              <a:pPr>
                <a:defRPr/>
              </a:pPr>
              <a:t>8/9/2022</a:t>
            </a:fld>
            <a:endParaRPr lang="en-US"/>
          </a:p>
        </p:txBody>
      </p:sp>
      <p:sp>
        <p:nvSpPr>
          <p:cNvPr id="5" name="Footer Placeholder 4"/>
          <p:cNvSpPr>
            <a:spLocks noGrp="1"/>
          </p:cNvSpPr>
          <p:nvPr>
            <p:ph type="ftr" sz="quarter" idx="3"/>
          </p:nvPr>
        </p:nvSpPr>
        <p:spPr>
          <a:xfrm>
            <a:off x="1943100" y="6135688"/>
            <a:ext cx="5716588"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prstClr val="black">
                    <a:tint val="75000"/>
                  </a:prstClr>
                </a:solidFill>
                <a:latin typeface="Century Gothic" panose="020B0502020202020204"/>
              </a:defRPr>
            </a:lvl1pPr>
          </a:lstStyle>
          <a:p>
            <a:pPr>
              <a:defRPr/>
            </a:pPr>
            <a:endParaRPr lang="en-US"/>
          </a:p>
        </p:txBody>
      </p:sp>
      <p:sp>
        <p:nvSpPr>
          <p:cNvPr id="6" name="Slide Number Placeholder 5"/>
          <p:cNvSpPr>
            <a:spLocks noGrp="1"/>
          </p:cNvSpPr>
          <p:nvPr>
            <p:ph type="sldNum" sz="quarter" idx="4"/>
          </p:nvPr>
        </p:nvSpPr>
        <p:spPr bwMode="gray">
          <a:xfrm>
            <a:off x="511175" y="787400"/>
            <a:ext cx="585788" cy="365125"/>
          </a:xfrm>
          <a:prstGeom prst="rect">
            <a:avLst/>
          </a:prstGeom>
        </p:spPr>
        <p:txBody>
          <a:bodyPr vert="horz" lIns="91440" tIns="45720" rIns="91440" bIns="45720" rtlCol="0" anchor="ctr"/>
          <a:lstStyle>
            <a:lvl1pPr algn="r" eaLnBrk="1" fontAlgn="auto" hangingPunct="1">
              <a:spcBef>
                <a:spcPts val="0"/>
              </a:spcBef>
              <a:spcAft>
                <a:spcPts val="0"/>
              </a:spcAft>
              <a:defRPr sz="2000">
                <a:solidFill>
                  <a:srgbClr val="FEFFFF"/>
                </a:solidFill>
                <a:latin typeface="Century Gothic" panose="020B0502020202020204"/>
              </a:defRPr>
            </a:lvl1pPr>
          </a:lstStyle>
          <a:p>
            <a:pPr>
              <a:defRPr/>
            </a:pPr>
            <a:fld id="{1D13A0B4-6DC2-4BD0-8177-40B2C838F470}" type="slidenum">
              <a:rPr lang="en-US"/>
              <a:pPr>
                <a:defRPr/>
              </a:pPr>
              <a:t>‹Nº›</a:t>
            </a:fld>
            <a:endParaRPr lang="en-US"/>
          </a:p>
        </p:txBody>
      </p:sp>
      <p:sp>
        <p:nvSpPr>
          <p:cNvPr id="34" name="Rectangle 6"/>
          <p:cNvSpPr/>
          <p:nvPr userDrawn="1"/>
        </p:nvSpPr>
        <p:spPr>
          <a:xfrm>
            <a:off x="0" y="0"/>
            <a:ext cx="9144000" cy="36512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 id="2147484071" r:id="rId12"/>
    <p:sldLayoutId id="2147484072" r:id="rId13"/>
    <p:sldLayoutId id="2147484073" r:id="rId14"/>
    <p:sldLayoutId id="2147484074" r:id="rId15"/>
    <p:sldLayoutId id="2147484075" r:id="rId16"/>
    <p:sldLayoutId id="2147484076" r:id="rId17"/>
    <p:sldLayoutId id="2147484077" r:id="rId18"/>
    <p:sldLayoutId id="2147484078" r:id="rId19"/>
    <p:sldLayoutId id="2147484079" r:id="rId20"/>
  </p:sldLayoutIdLst>
  <p:txStyles>
    <p:title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anose="020B0502020202020204" pitchFamily="34" charset="0"/>
        </a:defRPr>
      </a:lvl2pPr>
      <a:lvl3pPr algn="l" defTabSz="457200" rtl="0" eaLnBrk="0" fontAlgn="base" hangingPunct="0">
        <a:spcBef>
          <a:spcPct val="0"/>
        </a:spcBef>
        <a:spcAft>
          <a:spcPct val="0"/>
        </a:spcAft>
        <a:defRPr sz="3600">
          <a:solidFill>
            <a:srgbClr val="262626"/>
          </a:solidFill>
          <a:latin typeface="Century Gothic" panose="020B0502020202020204" pitchFamily="34" charset="0"/>
        </a:defRPr>
      </a:lvl3pPr>
      <a:lvl4pPr algn="l" defTabSz="457200" rtl="0" eaLnBrk="0" fontAlgn="base" hangingPunct="0">
        <a:spcBef>
          <a:spcPct val="0"/>
        </a:spcBef>
        <a:spcAft>
          <a:spcPct val="0"/>
        </a:spcAft>
        <a:defRPr sz="3600">
          <a:solidFill>
            <a:srgbClr val="262626"/>
          </a:solidFill>
          <a:latin typeface="Century Gothic" panose="020B0502020202020204" pitchFamily="34" charset="0"/>
        </a:defRPr>
      </a:lvl4pPr>
      <a:lvl5pPr algn="l" defTabSz="457200" rtl="0" eaLnBrk="0" fontAlgn="base" hangingPunct="0">
        <a:spcBef>
          <a:spcPct val="0"/>
        </a:spcBef>
        <a:spcAft>
          <a:spcPct val="0"/>
        </a:spcAft>
        <a:defRPr sz="3600">
          <a:solidFill>
            <a:srgbClr val="262626"/>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Marcador de título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5123" name="Marcador de texto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4" name="Marcador de fecha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defTabSz="407526" eaLnBrk="1">
              <a:lnSpc>
                <a:spcPct val="93000"/>
              </a:lnSpc>
              <a:buClr>
                <a:srgbClr val="000000"/>
              </a:buClr>
              <a:buSzPct val="100000"/>
              <a:buFont typeface="Times New Roman" pitchFamily="16" charset="0"/>
              <a:buNone/>
              <a:defRPr sz="900">
                <a:solidFill>
                  <a:prstClr val="black">
                    <a:tint val="75000"/>
                  </a:prstClr>
                </a:solidFill>
                <a:latin typeface="Arial" charset="0"/>
              </a:defRPr>
            </a:lvl1pPr>
          </a:lstStyle>
          <a:p>
            <a:pPr>
              <a:defRPr/>
            </a:pPr>
            <a:fld id="{3DDDAE7F-2445-4CEC-BDB6-A221E8E89622}" type="datetimeFigureOut">
              <a:rPr lang="es-ES"/>
              <a:pPr>
                <a:defRPr/>
              </a:pPr>
              <a:t>09/08/2022</a:t>
            </a:fld>
            <a:endParaRPr lang="es-ES"/>
          </a:p>
        </p:txBody>
      </p:sp>
      <p:sp>
        <p:nvSpPr>
          <p:cNvPr id="5" name="Marcador de pie de página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defTabSz="407526" eaLnBrk="1">
              <a:lnSpc>
                <a:spcPct val="93000"/>
              </a:lnSpc>
              <a:buClr>
                <a:srgbClr val="000000"/>
              </a:buClr>
              <a:buSzPct val="100000"/>
              <a:buFont typeface="Times New Roman" pitchFamily="16" charset="0"/>
              <a:buNone/>
              <a:defRPr sz="900">
                <a:solidFill>
                  <a:prstClr val="black">
                    <a:tint val="75000"/>
                  </a:prstClr>
                </a:solidFill>
                <a:latin typeface="Arial" charset="0"/>
              </a:defRPr>
            </a:lvl1pPr>
          </a:lstStyle>
          <a:p>
            <a:pPr>
              <a:defRPr/>
            </a:pPr>
            <a:endParaRPr lang="es-ES"/>
          </a:p>
        </p:txBody>
      </p:sp>
      <p:sp>
        <p:nvSpPr>
          <p:cNvPr id="6" name="Marcador de número de diapositiva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defTabSz="407526" eaLnBrk="1">
              <a:lnSpc>
                <a:spcPct val="93000"/>
              </a:lnSpc>
              <a:buClr>
                <a:srgbClr val="000000"/>
              </a:buClr>
              <a:buSzPct val="100000"/>
              <a:buFont typeface="Times New Roman" panose="02020603050405020304" pitchFamily="18" charset="0"/>
              <a:buNone/>
              <a:defRPr sz="816">
                <a:solidFill>
                  <a:srgbClr val="898989"/>
                </a:solidFill>
              </a:defRPr>
            </a:lvl1pPr>
          </a:lstStyle>
          <a:p>
            <a:pPr>
              <a:defRPr/>
            </a:pPr>
            <a:fld id="{925BDB77-1F8C-4CD1-92C4-F0BEEC832E13}" type="slidenum">
              <a:rPr lang="es-ES" altLang="es-ES"/>
              <a:pPr>
                <a:defRPr/>
              </a:pPr>
              <a:t>‹Nº›</a:t>
            </a:fld>
            <a:endParaRPr lang="es-ES" altLang="es-ES"/>
          </a:p>
        </p:txBody>
      </p:sp>
    </p:spTree>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 id="2147484091" r:id="rId12"/>
  </p:sldLayoutIdLst>
  <p:txStyles>
    <p:titleStyle>
      <a:lvl1pPr algn="l" defTabSz="684213" rtl="0" eaLnBrk="0" fontAlgn="base" hangingPunct="0">
        <a:lnSpc>
          <a:spcPct val="90000"/>
        </a:lnSpc>
        <a:spcBef>
          <a:spcPct val="0"/>
        </a:spcBef>
        <a:spcAft>
          <a:spcPct val="0"/>
        </a:spcAft>
        <a:defRPr sz="3200" kern="1200">
          <a:solidFill>
            <a:schemeClr val="tx1"/>
          </a:solidFill>
          <a:latin typeface="+mj-lt"/>
          <a:ea typeface="+mj-ea"/>
          <a:cs typeface="+mj-cs"/>
        </a:defRPr>
      </a:lvl1pPr>
      <a:lvl2pPr algn="l" defTabSz="684213" rtl="0" eaLnBrk="0" fontAlgn="base" hangingPunct="0">
        <a:lnSpc>
          <a:spcPct val="90000"/>
        </a:lnSpc>
        <a:spcBef>
          <a:spcPct val="0"/>
        </a:spcBef>
        <a:spcAft>
          <a:spcPct val="0"/>
        </a:spcAft>
        <a:defRPr sz="3200">
          <a:solidFill>
            <a:schemeClr val="tx1"/>
          </a:solidFill>
          <a:latin typeface="Calibri Light" pitchFamily="34" charset="0"/>
        </a:defRPr>
      </a:lvl2pPr>
      <a:lvl3pPr algn="l" defTabSz="684213" rtl="0" eaLnBrk="0" fontAlgn="base" hangingPunct="0">
        <a:lnSpc>
          <a:spcPct val="90000"/>
        </a:lnSpc>
        <a:spcBef>
          <a:spcPct val="0"/>
        </a:spcBef>
        <a:spcAft>
          <a:spcPct val="0"/>
        </a:spcAft>
        <a:defRPr sz="3200">
          <a:solidFill>
            <a:schemeClr val="tx1"/>
          </a:solidFill>
          <a:latin typeface="Calibri Light" pitchFamily="34" charset="0"/>
        </a:defRPr>
      </a:lvl3pPr>
      <a:lvl4pPr algn="l" defTabSz="684213" rtl="0" eaLnBrk="0" fontAlgn="base" hangingPunct="0">
        <a:lnSpc>
          <a:spcPct val="90000"/>
        </a:lnSpc>
        <a:spcBef>
          <a:spcPct val="0"/>
        </a:spcBef>
        <a:spcAft>
          <a:spcPct val="0"/>
        </a:spcAft>
        <a:defRPr sz="3200">
          <a:solidFill>
            <a:schemeClr val="tx1"/>
          </a:solidFill>
          <a:latin typeface="Calibri Light" pitchFamily="34" charset="0"/>
        </a:defRPr>
      </a:lvl4pPr>
      <a:lvl5pPr algn="l" defTabSz="684213" rtl="0" eaLnBrk="0" fontAlgn="base" hangingPunct="0">
        <a:lnSpc>
          <a:spcPct val="90000"/>
        </a:lnSpc>
        <a:spcBef>
          <a:spcPct val="0"/>
        </a:spcBef>
        <a:spcAft>
          <a:spcPct val="0"/>
        </a:spcAft>
        <a:defRPr sz="3200">
          <a:solidFill>
            <a:schemeClr val="tx1"/>
          </a:solidFill>
          <a:latin typeface="Calibri Light" pitchFamily="34" charset="0"/>
        </a:defRPr>
      </a:lvl5pPr>
      <a:lvl6pPr marL="414726" algn="l" defTabSz="685450" rtl="0" fontAlgn="base">
        <a:lnSpc>
          <a:spcPct val="90000"/>
        </a:lnSpc>
        <a:spcBef>
          <a:spcPct val="0"/>
        </a:spcBef>
        <a:spcAft>
          <a:spcPct val="0"/>
        </a:spcAft>
        <a:defRPr sz="3266">
          <a:solidFill>
            <a:schemeClr val="tx1"/>
          </a:solidFill>
          <a:latin typeface="Calibri Light" pitchFamily="34" charset="0"/>
        </a:defRPr>
      </a:lvl6pPr>
      <a:lvl7pPr marL="829452" algn="l" defTabSz="685450" rtl="0" fontAlgn="base">
        <a:lnSpc>
          <a:spcPct val="90000"/>
        </a:lnSpc>
        <a:spcBef>
          <a:spcPct val="0"/>
        </a:spcBef>
        <a:spcAft>
          <a:spcPct val="0"/>
        </a:spcAft>
        <a:defRPr sz="3266">
          <a:solidFill>
            <a:schemeClr val="tx1"/>
          </a:solidFill>
          <a:latin typeface="Calibri Light" pitchFamily="34" charset="0"/>
        </a:defRPr>
      </a:lvl7pPr>
      <a:lvl8pPr marL="1244178" algn="l" defTabSz="685450" rtl="0" fontAlgn="base">
        <a:lnSpc>
          <a:spcPct val="90000"/>
        </a:lnSpc>
        <a:spcBef>
          <a:spcPct val="0"/>
        </a:spcBef>
        <a:spcAft>
          <a:spcPct val="0"/>
        </a:spcAft>
        <a:defRPr sz="3266">
          <a:solidFill>
            <a:schemeClr val="tx1"/>
          </a:solidFill>
          <a:latin typeface="Calibri Light" pitchFamily="34" charset="0"/>
        </a:defRPr>
      </a:lvl8pPr>
      <a:lvl9pPr marL="1658904" algn="l" defTabSz="685450" rtl="0" fontAlgn="base">
        <a:lnSpc>
          <a:spcPct val="90000"/>
        </a:lnSpc>
        <a:spcBef>
          <a:spcPct val="0"/>
        </a:spcBef>
        <a:spcAft>
          <a:spcPct val="0"/>
        </a:spcAft>
        <a:defRPr sz="3266">
          <a:solidFill>
            <a:schemeClr val="tx1"/>
          </a:solidFill>
          <a:latin typeface="Calibri Light" pitchFamily="34" charset="0"/>
        </a:defRPr>
      </a:lvl9pPr>
    </p:titleStyle>
    <p:body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2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200" kern="1200">
          <a:solidFill>
            <a:schemeClr val="tx1"/>
          </a:solidFill>
          <a:latin typeface="+mn-lt"/>
          <a:ea typeface="+mn-ea"/>
          <a:cs typeface="+mn-cs"/>
        </a:defRPr>
      </a:lvl5pPr>
      <a:lvl6pPr marL="1885925" indent="-171447" algn="l" defTabSz="6857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21" indent="-171447" algn="l" defTabSz="6857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16" indent="-171447" algn="l" defTabSz="6857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12" indent="-171447" algn="l" defTabSz="6857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791" rtl="0" eaLnBrk="1" latinLnBrk="0" hangingPunct="1">
        <a:defRPr sz="1350" kern="1200">
          <a:solidFill>
            <a:schemeClr val="tx1"/>
          </a:solidFill>
          <a:latin typeface="+mn-lt"/>
          <a:ea typeface="+mn-ea"/>
          <a:cs typeface="+mn-cs"/>
        </a:defRPr>
      </a:lvl1pPr>
      <a:lvl2pPr marL="342896" algn="l" defTabSz="685791" rtl="0" eaLnBrk="1" latinLnBrk="0" hangingPunct="1">
        <a:defRPr sz="1350" kern="1200">
          <a:solidFill>
            <a:schemeClr val="tx1"/>
          </a:solidFill>
          <a:latin typeface="+mn-lt"/>
          <a:ea typeface="+mn-ea"/>
          <a:cs typeface="+mn-cs"/>
        </a:defRPr>
      </a:lvl2pPr>
      <a:lvl3pPr marL="685791" algn="l" defTabSz="685791" rtl="0" eaLnBrk="1" latinLnBrk="0" hangingPunct="1">
        <a:defRPr sz="1350" kern="1200">
          <a:solidFill>
            <a:schemeClr val="tx1"/>
          </a:solidFill>
          <a:latin typeface="+mn-lt"/>
          <a:ea typeface="+mn-ea"/>
          <a:cs typeface="+mn-cs"/>
        </a:defRPr>
      </a:lvl3pPr>
      <a:lvl4pPr marL="1028687" algn="l" defTabSz="685791" rtl="0" eaLnBrk="1" latinLnBrk="0" hangingPunct="1">
        <a:defRPr sz="1350" kern="1200">
          <a:solidFill>
            <a:schemeClr val="tx1"/>
          </a:solidFill>
          <a:latin typeface="+mn-lt"/>
          <a:ea typeface="+mn-ea"/>
          <a:cs typeface="+mn-cs"/>
        </a:defRPr>
      </a:lvl4pPr>
      <a:lvl5pPr marL="1371582" algn="l" defTabSz="685791" rtl="0" eaLnBrk="1" latinLnBrk="0" hangingPunct="1">
        <a:defRPr sz="1350" kern="1200">
          <a:solidFill>
            <a:schemeClr val="tx1"/>
          </a:solidFill>
          <a:latin typeface="+mn-lt"/>
          <a:ea typeface="+mn-ea"/>
          <a:cs typeface="+mn-cs"/>
        </a:defRPr>
      </a:lvl5pPr>
      <a:lvl6pPr marL="1714478" algn="l" defTabSz="685791" rtl="0" eaLnBrk="1" latinLnBrk="0" hangingPunct="1">
        <a:defRPr sz="1350" kern="1200">
          <a:solidFill>
            <a:schemeClr val="tx1"/>
          </a:solidFill>
          <a:latin typeface="+mn-lt"/>
          <a:ea typeface="+mn-ea"/>
          <a:cs typeface="+mn-cs"/>
        </a:defRPr>
      </a:lvl6pPr>
      <a:lvl7pPr marL="2057374" algn="l" defTabSz="685791" rtl="0" eaLnBrk="1" latinLnBrk="0" hangingPunct="1">
        <a:defRPr sz="1350" kern="1200">
          <a:solidFill>
            <a:schemeClr val="tx1"/>
          </a:solidFill>
          <a:latin typeface="+mn-lt"/>
          <a:ea typeface="+mn-ea"/>
          <a:cs typeface="+mn-cs"/>
        </a:defRPr>
      </a:lvl7pPr>
      <a:lvl8pPr marL="2400269" algn="l" defTabSz="685791" rtl="0" eaLnBrk="1" latinLnBrk="0" hangingPunct="1">
        <a:defRPr sz="1350" kern="1200">
          <a:solidFill>
            <a:schemeClr val="tx1"/>
          </a:solidFill>
          <a:latin typeface="+mn-lt"/>
          <a:ea typeface="+mn-ea"/>
          <a:cs typeface="+mn-cs"/>
        </a:defRPr>
      </a:lvl8pPr>
      <a:lvl9pPr marL="2743165" algn="l" defTabSz="685791"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Marcador de título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p>
        </p:txBody>
      </p:sp>
      <p:sp>
        <p:nvSpPr>
          <p:cNvPr id="6147" name="Marcador de texto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p>
        </p:txBody>
      </p:sp>
      <p:sp>
        <p:nvSpPr>
          <p:cNvPr id="4" name="Marcador de fecha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defTabSz="407526" eaLnBrk="1">
              <a:lnSpc>
                <a:spcPct val="93000"/>
              </a:lnSpc>
              <a:buClr>
                <a:srgbClr val="000000"/>
              </a:buClr>
              <a:buSzPct val="100000"/>
              <a:buFont typeface="Times New Roman" pitchFamily="16" charset="0"/>
              <a:buNone/>
              <a:defRPr sz="900">
                <a:solidFill>
                  <a:prstClr val="black">
                    <a:tint val="75000"/>
                  </a:prstClr>
                </a:solidFill>
                <a:latin typeface="Arial" charset="0"/>
              </a:defRPr>
            </a:lvl1pPr>
          </a:lstStyle>
          <a:p>
            <a:pPr>
              <a:defRPr/>
            </a:pPr>
            <a:fld id="{23221EFC-879B-4E71-8871-9A1D84CC0E7C}" type="datetimeFigureOut">
              <a:rPr lang="es-ES"/>
              <a:pPr>
                <a:defRPr/>
              </a:pPr>
              <a:t>09/08/2022</a:t>
            </a:fld>
            <a:endParaRPr lang="es-ES"/>
          </a:p>
        </p:txBody>
      </p:sp>
      <p:sp>
        <p:nvSpPr>
          <p:cNvPr id="5" name="Marcador de pie de página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defTabSz="407526" eaLnBrk="1">
              <a:lnSpc>
                <a:spcPct val="93000"/>
              </a:lnSpc>
              <a:buClr>
                <a:srgbClr val="000000"/>
              </a:buClr>
              <a:buSzPct val="100000"/>
              <a:buFont typeface="Times New Roman" pitchFamily="16" charset="0"/>
              <a:buNone/>
              <a:defRPr sz="900">
                <a:solidFill>
                  <a:prstClr val="black">
                    <a:tint val="75000"/>
                  </a:prstClr>
                </a:solidFill>
                <a:latin typeface="Arial" charset="0"/>
              </a:defRPr>
            </a:lvl1pPr>
          </a:lstStyle>
          <a:p>
            <a:pPr>
              <a:defRPr/>
            </a:pPr>
            <a:endParaRPr lang="es-ES"/>
          </a:p>
        </p:txBody>
      </p:sp>
      <p:sp>
        <p:nvSpPr>
          <p:cNvPr id="6" name="Marcador de número de diapositiva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defTabSz="407526" eaLnBrk="1">
              <a:lnSpc>
                <a:spcPct val="93000"/>
              </a:lnSpc>
              <a:buClr>
                <a:srgbClr val="000000"/>
              </a:buClr>
              <a:buSzPct val="100000"/>
              <a:buFont typeface="Times New Roman" panose="02020603050405020304" pitchFamily="18" charset="0"/>
              <a:buNone/>
              <a:defRPr sz="816">
                <a:solidFill>
                  <a:srgbClr val="898989"/>
                </a:solidFill>
              </a:defRPr>
            </a:lvl1pPr>
          </a:lstStyle>
          <a:p>
            <a:pPr>
              <a:defRPr/>
            </a:pPr>
            <a:fld id="{604102BA-713B-4CFF-9952-813D12B9AB77}" type="slidenum">
              <a:rPr lang="es-ES" altLang="es-ES"/>
              <a:pPr>
                <a:defRPr/>
              </a:pPr>
              <a:t>‹Nº›</a:t>
            </a:fld>
            <a:endParaRPr lang="es-ES" altLang="es-ES"/>
          </a:p>
        </p:txBody>
      </p:sp>
    </p:spTree>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 id="2147484099" r:id="rId8"/>
    <p:sldLayoutId id="2147484100" r:id="rId9"/>
    <p:sldLayoutId id="2147484101" r:id="rId10"/>
    <p:sldLayoutId id="2147484102" r:id="rId11"/>
    <p:sldLayoutId id="2147484103" r:id="rId12"/>
  </p:sldLayoutIdLst>
  <p:txStyles>
    <p:titleStyle>
      <a:lvl1pPr algn="l" defTabSz="684213" rtl="0" eaLnBrk="0" fontAlgn="base" hangingPunct="0">
        <a:lnSpc>
          <a:spcPct val="90000"/>
        </a:lnSpc>
        <a:spcBef>
          <a:spcPct val="0"/>
        </a:spcBef>
        <a:spcAft>
          <a:spcPct val="0"/>
        </a:spcAft>
        <a:defRPr sz="3200" kern="1200">
          <a:solidFill>
            <a:schemeClr val="tx1"/>
          </a:solidFill>
          <a:latin typeface="+mj-lt"/>
          <a:ea typeface="+mj-ea"/>
          <a:cs typeface="+mj-cs"/>
        </a:defRPr>
      </a:lvl1pPr>
      <a:lvl2pPr algn="l" defTabSz="684213" rtl="0" eaLnBrk="0" fontAlgn="base" hangingPunct="0">
        <a:lnSpc>
          <a:spcPct val="90000"/>
        </a:lnSpc>
        <a:spcBef>
          <a:spcPct val="0"/>
        </a:spcBef>
        <a:spcAft>
          <a:spcPct val="0"/>
        </a:spcAft>
        <a:defRPr sz="3200">
          <a:solidFill>
            <a:schemeClr val="tx1"/>
          </a:solidFill>
          <a:latin typeface="Calibri Light" pitchFamily="34" charset="0"/>
        </a:defRPr>
      </a:lvl2pPr>
      <a:lvl3pPr algn="l" defTabSz="684213" rtl="0" eaLnBrk="0" fontAlgn="base" hangingPunct="0">
        <a:lnSpc>
          <a:spcPct val="90000"/>
        </a:lnSpc>
        <a:spcBef>
          <a:spcPct val="0"/>
        </a:spcBef>
        <a:spcAft>
          <a:spcPct val="0"/>
        </a:spcAft>
        <a:defRPr sz="3200">
          <a:solidFill>
            <a:schemeClr val="tx1"/>
          </a:solidFill>
          <a:latin typeface="Calibri Light" pitchFamily="34" charset="0"/>
        </a:defRPr>
      </a:lvl3pPr>
      <a:lvl4pPr algn="l" defTabSz="684213" rtl="0" eaLnBrk="0" fontAlgn="base" hangingPunct="0">
        <a:lnSpc>
          <a:spcPct val="90000"/>
        </a:lnSpc>
        <a:spcBef>
          <a:spcPct val="0"/>
        </a:spcBef>
        <a:spcAft>
          <a:spcPct val="0"/>
        </a:spcAft>
        <a:defRPr sz="3200">
          <a:solidFill>
            <a:schemeClr val="tx1"/>
          </a:solidFill>
          <a:latin typeface="Calibri Light" pitchFamily="34" charset="0"/>
        </a:defRPr>
      </a:lvl4pPr>
      <a:lvl5pPr algn="l" defTabSz="684213" rtl="0" eaLnBrk="0" fontAlgn="base" hangingPunct="0">
        <a:lnSpc>
          <a:spcPct val="90000"/>
        </a:lnSpc>
        <a:spcBef>
          <a:spcPct val="0"/>
        </a:spcBef>
        <a:spcAft>
          <a:spcPct val="0"/>
        </a:spcAft>
        <a:defRPr sz="3200">
          <a:solidFill>
            <a:schemeClr val="tx1"/>
          </a:solidFill>
          <a:latin typeface="Calibri Light" pitchFamily="34" charset="0"/>
        </a:defRPr>
      </a:lvl5pPr>
      <a:lvl6pPr marL="414726" algn="l" defTabSz="685450" rtl="0" fontAlgn="base">
        <a:lnSpc>
          <a:spcPct val="90000"/>
        </a:lnSpc>
        <a:spcBef>
          <a:spcPct val="0"/>
        </a:spcBef>
        <a:spcAft>
          <a:spcPct val="0"/>
        </a:spcAft>
        <a:defRPr sz="3266">
          <a:solidFill>
            <a:schemeClr val="tx1"/>
          </a:solidFill>
          <a:latin typeface="Calibri Light" pitchFamily="34" charset="0"/>
        </a:defRPr>
      </a:lvl6pPr>
      <a:lvl7pPr marL="829452" algn="l" defTabSz="685450" rtl="0" fontAlgn="base">
        <a:lnSpc>
          <a:spcPct val="90000"/>
        </a:lnSpc>
        <a:spcBef>
          <a:spcPct val="0"/>
        </a:spcBef>
        <a:spcAft>
          <a:spcPct val="0"/>
        </a:spcAft>
        <a:defRPr sz="3266">
          <a:solidFill>
            <a:schemeClr val="tx1"/>
          </a:solidFill>
          <a:latin typeface="Calibri Light" pitchFamily="34" charset="0"/>
        </a:defRPr>
      </a:lvl7pPr>
      <a:lvl8pPr marL="1244178" algn="l" defTabSz="685450" rtl="0" fontAlgn="base">
        <a:lnSpc>
          <a:spcPct val="90000"/>
        </a:lnSpc>
        <a:spcBef>
          <a:spcPct val="0"/>
        </a:spcBef>
        <a:spcAft>
          <a:spcPct val="0"/>
        </a:spcAft>
        <a:defRPr sz="3266">
          <a:solidFill>
            <a:schemeClr val="tx1"/>
          </a:solidFill>
          <a:latin typeface="Calibri Light" pitchFamily="34" charset="0"/>
        </a:defRPr>
      </a:lvl8pPr>
      <a:lvl9pPr marL="1658904" algn="l" defTabSz="685450" rtl="0" fontAlgn="base">
        <a:lnSpc>
          <a:spcPct val="90000"/>
        </a:lnSpc>
        <a:spcBef>
          <a:spcPct val="0"/>
        </a:spcBef>
        <a:spcAft>
          <a:spcPct val="0"/>
        </a:spcAft>
        <a:defRPr sz="3266">
          <a:solidFill>
            <a:schemeClr val="tx1"/>
          </a:solidFill>
          <a:latin typeface="Calibri Light" pitchFamily="34" charset="0"/>
        </a:defRPr>
      </a:lvl9pPr>
    </p:titleStyle>
    <p:body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sz="1700"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4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2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200" kern="1200">
          <a:solidFill>
            <a:schemeClr val="tx1"/>
          </a:solidFill>
          <a:latin typeface="+mn-lt"/>
          <a:ea typeface="+mn-ea"/>
          <a:cs typeface="+mn-cs"/>
        </a:defRPr>
      </a:lvl5pPr>
      <a:lvl6pPr marL="1885925" indent="-171447" algn="l" defTabSz="6857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21" indent="-171447" algn="l" defTabSz="6857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16" indent="-171447" algn="l" defTabSz="6857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12" indent="-171447" algn="l" defTabSz="6857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791" rtl="0" eaLnBrk="1" latinLnBrk="0" hangingPunct="1">
        <a:defRPr sz="1350" kern="1200">
          <a:solidFill>
            <a:schemeClr val="tx1"/>
          </a:solidFill>
          <a:latin typeface="+mn-lt"/>
          <a:ea typeface="+mn-ea"/>
          <a:cs typeface="+mn-cs"/>
        </a:defRPr>
      </a:lvl1pPr>
      <a:lvl2pPr marL="342896" algn="l" defTabSz="685791" rtl="0" eaLnBrk="1" latinLnBrk="0" hangingPunct="1">
        <a:defRPr sz="1350" kern="1200">
          <a:solidFill>
            <a:schemeClr val="tx1"/>
          </a:solidFill>
          <a:latin typeface="+mn-lt"/>
          <a:ea typeface="+mn-ea"/>
          <a:cs typeface="+mn-cs"/>
        </a:defRPr>
      </a:lvl2pPr>
      <a:lvl3pPr marL="685791" algn="l" defTabSz="685791" rtl="0" eaLnBrk="1" latinLnBrk="0" hangingPunct="1">
        <a:defRPr sz="1350" kern="1200">
          <a:solidFill>
            <a:schemeClr val="tx1"/>
          </a:solidFill>
          <a:latin typeface="+mn-lt"/>
          <a:ea typeface="+mn-ea"/>
          <a:cs typeface="+mn-cs"/>
        </a:defRPr>
      </a:lvl3pPr>
      <a:lvl4pPr marL="1028687" algn="l" defTabSz="685791" rtl="0" eaLnBrk="1" latinLnBrk="0" hangingPunct="1">
        <a:defRPr sz="1350" kern="1200">
          <a:solidFill>
            <a:schemeClr val="tx1"/>
          </a:solidFill>
          <a:latin typeface="+mn-lt"/>
          <a:ea typeface="+mn-ea"/>
          <a:cs typeface="+mn-cs"/>
        </a:defRPr>
      </a:lvl4pPr>
      <a:lvl5pPr marL="1371582" algn="l" defTabSz="685791" rtl="0" eaLnBrk="1" latinLnBrk="0" hangingPunct="1">
        <a:defRPr sz="1350" kern="1200">
          <a:solidFill>
            <a:schemeClr val="tx1"/>
          </a:solidFill>
          <a:latin typeface="+mn-lt"/>
          <a:ea typeface="+mn-ea"/>
          <a:cs typeface="+mn-cs"/>
        </a:defRPr>
      </a:lvl5pPr>
      <a:lvl6pPr marL="1714478" algn="l" defTabSz="685791" rtl="0" eaLnBrk="1" latinLnBrk="0" hangingPunct="1">
        <a:defRPr sz="1350" kern="1200">
          <a:solidFill>
            <a:schemeClr val="tx1"/>
          </a:solidFill>
          <a:latin typeface="+mn-lt"/>
          <a:ea typeface="+mn-ea"/>
          <a:cs typeface="+mn-cs"/>
        </a:defRPr>
      </a:lvl6pPr>
      <a:lvl7pPr marL="2057374" algn="l" defTabSz="685791" rtl="0" eaLnBrk="1" latinLnBrk="0" hangingPunct="1">
        <a:defRPr sz="1350" kern="1200">
          <a:solidFill>
            <a:schemeClr val="tx1"/>
          </a:solidFill>
          <a:latin typeface="+mn-lt"/>
          <a:ea typeface="+mn-ea"/>
          <a:cs typeface="+mn-cs"/>
        </a:defRPr>
      </a:lvl7pPr>
      <a:lvl8pPr marL="2400269" algn="l" defTabSz="685791" rtl="0" eaLnBrk="1" latinLnBrk="0" hangingPunct="1">
        <a:defRPr sz="1350" kern="1200">
          <a:solidFill>
            <a:schemeClr val="tx1"/>
          </a:solidFill>
          <a:latin typeface="+mn-lt"/>
          <a:ea typeface="+mn-ea"/>
          <a:cs typeface="+mn-cs"/>
        </a:defRPr>
      </a:lvl8pPr>
      <a:lvl9pPr marL="2743165" algn="l" defTabSz="685791"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o del título"/>
          <p:cNvSpPr txBox="1">
            <a:spLocks noGrp="1"/>
          </p:cNvSpPr>
          <p:nvPr>
            <p:ph type="title"/>
          </p:nvPr>
        </p:nvSpPr>
        <p:spPr>
          <a:xfrm>
            <a:off x="685800" y="1844675"/>
            <a:ext cx="7772400" cy="2041525"/>
          </a:xfrm>
          <a:prstGeom prst="rect">
            <a:avLst/>
          </a:prstGeom>
          <a:ln w="12700">
            <a:miter lim="400000"/>
          </a:ln>
          <a:extLst>
            <a:ext uri="{C572A759-6A51-4108-AA02-DFA0A04FC94B}"/>
          </a:extLst>
        </p:spPr>
        <p:txBody>
          <a:bodyPr lIns="0" tIns="0" rIns="0" bIns="0" anchor="ctr"/>
          <a:lstStyle/>
          <a:p>
            <a:r>
              <a:t>Texto del título</a:t>
            </a:r>
          </a:p>
        </p:txBody>
      </p:sp>
      <p:sp>
        <p:nvSpPr>
          <p:cNvPr id="3" name="Nivel de texto 1…"/>
          <p:cNvSpPr txBox="1">
            <a:spLocks noGrp="1"/>
          </p:cNvSpPr>
          <p:nvPr>
            <p:ph type="body" idx="1"/>
          </p:nvPr>
        </p:nvSpPr>
        <p:spPr>
          <a:xfrm>
            <a:off x="1371600" y="3886200"/>
            <a:ext cx="6400800" cy="2971800"/>
          </a:xfrm>
          <a:prstGeom prst="rect">
            <a:avLst/>
          </a:prstGeom>
          <a:ln w="12700">
            <a:miter lim="400000"/>
          </a:ln>
          <a:extLst>
            <a:ext uri="{C572A759-6A51-4108-AA02-DFA0A04FC94B}"/>
          </a:extLst>
        </p:spPr>
        <p:txBody>
          <a:bodyPr lIns="0" tIns="0" rIns="0" bIns="0"/>
          <a:lstStyle/>
          <a:p>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a:spLocks noGrp="1"/>
          </p:cNvSpPr>
          <p:nvPr>
            <p:ph type="sldNum" sz="quarter" idx="2"/>
          </p:nvPr>
        </p:nvSpPr>
        <p:spPr>
          <a:xfrm>
            <a:off x="6215063" y="6242050"/>
            <a:ext cx="338137" cy="228600"/>
          </a:xfrm>
          <a:prstGeom prst="rect">
            <a:avLst/>
          </a:prstGeom>
          <a:ln w="12700">
            <a:miter lim="400000"/>
          </a:ln>
        </p:spPr>
        <p:txBody>
          <a:bodyPr wrap="none" lIns="45718" tIns="45718" rIns="45718" bIns="45718" anchor="ctr">
            <a:spAutoFit/>
          </a:bodyPr>
          <a:lstStyle>
            <a:lvl1pPr algn="r" defTabSz="407750" eaLnBrk="1" fontAlgn="auto">
              <a:lnSpc>
                <a:spcPct val="81000"/>
              </a:lnSpc>
              <a:spcBef>
                <a:spcPts val="0"/>
              </a:spcBef>
              <a:spcAft>
                <a:spcPts val="0"/>
              </a:spcAft>
              <a:defRPr sz="1089" kern="0" smtClean="0">
                <a:solidFill>
                  <a:srgbClr val="FFFFFF"/>
                </a:solidFill>
                <a:latin typeface="Arial"/>
                <a:ea typeface="Arial"/>
                <a:cs typeface="Arial"/>
                <a:sym typeface="Arial"/>
              </a:defRPr>
            </a:lvl1pPr>
          </a:lstStyle>
          <a:p>
            <a:pPr>
              <a:defRPr/>
            </a:pPr>
            <a:fld id="{4FD77174-2513-4524-B0F3-A599F0114B85}" type="slidenum">
              <a:rPr lang="es-AR"/>
              <a:pPr>
                <a:defRPr/>
              </a:pPr>
              <a:t>‹Nº›</a:t>
            </a:fld>
            <a:endParaRPr lang="es-AR"/>
          </a:p>
        </p:txBody>
      </p:sp>
    </p:spTree>
  </p:cSld>
  <p:clrMap bg1="lt1" tx1="dk1" bg2="lt2" tx2="dk2" accent1="accent1" accent2="accent2" accent3="accent3" accent4="accent4" accent5="accent5" accent6="accent6" hlink="hlink" folHlink="folHlink"/>
  <p:sldLayoutIdLst>
    <p:sldLayoutId id="2147484058" r:id="rId1"/>
  </p:sldLayoutIdLst>
  <p:transition spd="med"/>
  <p:txStyles>
    <p:titleStyle>
      <a:lvl1pPr algn="ctr" defTabSz="406400" rtl="0" eaLnBrk="0" fontAlgn="base" hangingPunct="0">
        <a:lnSpc>
          <a:spcPct val="81000"/>
        </a:lnSpc>
        <a:spcBef>
          <a:spcPct val="0"/>
        </a:spcBef>
        <a:spcAft>
          <a:spcPct val="0"/>
        </a:spcAft>
        <a:defRPr sz="2100" b="1" i="1">
          <a:solidFill>
            <a:srgbClr val="E6E6E6"/>
          </a:solidFill>
          <a:latin typeface="Arial"/>
          <a:ea typeface="Arial"/>
          <a:cs typeface="Arial"/>
          <a:sym typeface="Arial" panose="020B0604020202020204" pitchFamily="34" charset="0"/>
        </a:defRPr>
      </a:lvl1pPr>
      <a:lvl2pPr algn="ctr" defTabSz="406400" rtl="0" eaLnBrk="0" fontAlgn="base" hangingPunct="0">
        <a:lnSpc>
          <a:spcPct val="81000"/>
        </a:lnSpc>
        <a:spcBef>
          <a:spcPct val="0"/>
        </a:spcBef>
        <a:spcAft>
          <a:spcPct val="0"/>
        </a:spcAft>
        <a:defRPr sz="2100" b="1" i="1">
          <a:solidFill>
            <a:srgbClr val="E6E6E6"/>
          </a:solidFill>
          <a:latin typeface="Arial"/>
          <a:ea typeface="Arial"/>
          <a:cs typeface="Arial"/>
          <a:sym typeface="Arial" panose="020B0604020202020204" pitchFamily="34" charset="0"/>
        </a:defRPr>
      </a:lvl2pPr>
      <a:lvl3pPr algn="ctr" defTabSz="406400" rtl="0" eaLnBrk="0" fontAlgn="base" hangingPunct="0">
        <a:lnSpc>
          <a:spcPct val="81000"/>
        </a:lnSpc>
        <a:spcBef>
          <a:spcPct val="0"/>
        </a:spcBef>
        <a:spcAft>
          <a:spcPct val="0"/>
        </a:spcAft>
        <a:defRPr sz="2100" b="1" i="1">
          <a:solidFill>
            <a:srgbClr val="E6E6E6"/>
          </a:solidFill>
          <a:latin typeface="Arial"/>
          <a:ea typeface="Arial"/>
          <a:cs typeface="Arial"/>
          <a:sym typeface="Arial" panose="020B0604020202020204" pitchFamily="34" charset="0"/>
        </a:defRPr>
      </a:lvl3pPr>
      <a:lvl4pPr algn="ctr" defTabSz="406400" rtl="0" eaLnBrk="0" fontAlgn="base" hangingPunct="0">
        <a:lnSpc>
          <a:spcPct val="81000"/>
        </a:lnSpc>
        <a:spcBef>
          <a:spcPct val="0"/>
        </a:spcBef>
        <a:spcAft>
          <a:spcPct val="0"/>
        </a:spcAft>
        <a:defRPr sz="2100" b="1" i="1">
          <a:solidFill>
            <a:srgbClr val="E6E6E6"/>
          </a:solidFill>
          <a:latin typeface="Arial"/>
          <a:ea typeface="Arial"/>
          <a:cs typeface="Arial"/>
          <a:sym typeface="Arial" panose="020B0604020202020204" pitchFamily="34" charset="0"/>
        </a:defRPr>
      </a:lvl4pPr>
      <a:lvl5pPr algn="ctr" defTabSz="406400" rtl="0" eaLnBrk="0" fontAlgn="base" hangingPunct="0">
        <a:lnSpc>
          <a:spcPct val="81000"/>
        </a:lnSpc>
        <a:spcBef>
          <a:spcPct val="0"/>
        </a:spcBef>
        <a:spcAft>
          <a:spcPct val="0"/>
        </a:spcAft>
        <a:defRPr sz="2100" b="1" i="1">
          <a:solidFill>
            <a:srgbClr val="E6E6E6"/>
          </a:solidFill>
          <a:latin typeface="Arial"/>
          <a:ea typeface="Arial"/>
          <a:cs typeface="Arial"/>
          <a:sym typeface="Arial" panose="020B0604020202020204" pitchFamily="34" charset="0"/>
        </a:defRPr>
      </a:lvl5pPr>
      <a:lvl6pPr marL="0" marR="0" indent="0" algn="ctr" defTabSz="407750" rtl="0" latinLnBrk="0">
        <a:lnSpc>
          <a:spcPct val="81000"/>
        </a:lnSpc>
        <a:spcBef>
          <a:spcPts val="0"/>
        </a:spcBef>
        <a:spcAft>
          <a:spcPts val="0"/>
        </a:spcAft>
        <a:buClrTx/>
        <a:buSzTx/>
        <a:buFontTx/>
        <a:buNone/>
        <a:tabLst/>
        <a:defRPr sz="2178" b="1" i="1" u="none" strike="noStrike" cap="none" spc="0" baseline="0">
          <a:solidFill>
            <a:srgbClr val="E6E6E6"/>
          </a:solidFill>
          <a:uFillTx/>
          <a:latin typeface="Arial"/>
          <a:ea typeface="Arial"/>
          <a:cs typeface="Arial"/>
          <a:sym typeface="Arial"/>
        </a:defRPr>
      </a:lvl6pPr>
      <a:lvl7pPr marL="0" marR="0" indent="0" algn="ctr" defTabSz="407750" rtl="0" latinLnBrk="0">
        <a:lnSpc>
          <a:spcPct val="81000"/>
        </a:lnSpc>
        <a:spcBef>
          <a:spcPts val="0"/>
        </a:spcBef>
        <a:spcAft>
          <a:spcPts val="0"/>
        </a:spcAft>
        <a:buClrTx/>
        <a:buSzTx/>
        <a:buFontTx/>
        <a:buNone/>
        <a:tabLst/>
        <a:defRPr sz="2178" b="1" i="1" u="none" strike="noStrike" cap="none" spc="0" baseline="0">
          <a:solidFill>
            <a:srgbClr val="E6E6E6"/>
          </a:solidFill>
          <a:uFillTx/>
          <a:latin typeface="Arial"/>
          <a:ea typeface="Arial"/>
          <a:cs typeface="Arial"/>
          <a:sym typeface="Arial"/>
        </a:defRPr>
      </a:lvl7pPr>
      <a:lvl8pPr marL="0" marR="0" indent="0" algn="ctr" defTabSz="407750" rtl="0" latinLnBrk="0">
        <a:lnSpc>
          <a:spcPct val="81000"/>
        </a:lnSpc>
        <a:spcBef>
          <a:spcPts val="0"/>
        </a:spcBef>
        <a:spcAft>
          <a:spcPts val="0"/>
        </a:spcAft>
        <a:buClrTx/>
        <a:buSzTx/>
        <a:buFontTx/>
        <a:buNone/>
        <a:tabLst/>
        <a:defRPr sz="2178" b="1" i="1" u="none" strike="noStrike" cap="none" spc="0" baseline="0">
          <a:solidFill>
            <a:srgbClr val="E6E6E6"/>
          </a:solidFill>
          <a:uFillTx/>
          <a:latin typeface="Arial"/>
          <a:ea typeface="Arial"/>
          <a:cs typeface="Arial"/>
          <a:sym typeface="Arial"/>
        </a:defRPr>
      </a:lvl8pPr>
      <a:lvl9pPr marL="0" marR="0" indent="0" algn="ctr" defTabSz="407750" rtl="0" latinLnBrk="0">
        <a:lnSpc>
          <a:spcPct val="81000"/>
        </a:lnSpc>
        <a:spcBef>
          <a:spcPts val="0"/>
        </a:spcBef>
        <a:spcAft>
          <a:spcPts val="0"/>
        </a:spcAft>
        <a:buClrTx/>
        <a:buSzTx/>
        <a:buFontTx/>
        <a:buNone/>
        <a:tabLst/>
        <a:defRPr sz="2178" b="1" i="1" u="none" strike="noStrike" cap="none" spc="0" baseline="0">
          <a:solidFill>
            <a:srgbClr val="E6E6E6"/>
          </a:solidFill>
          <a:uFillTx/>
          <a:latin typeface="Arial"/>
          <a:ea typeface="Arial"/>
          <a:cs typeface="Arial"/>
          <a:sym typeface="Arial"/>
        </a:defRPr>
      </a:lvl9pPr>
    </p:titleStyle>
    <p:bodyStyle>
      <a:lvl1pPr marL="311150" indent="-311150" algn="l" defTabSz="406400" rtl="0" eaLnBrk="0" fontAlgn="base" hangingPunct="0">
        <a:lnSpc>
          <a:spcPct val="81000"/>
        </a:lnSpc>
        <a:spcBef>
          <a:spcPct val="0"/>
        </a:spcBef>
        <a:spcAft>
          <a:spcPct val="0"/>
        </a:spcAft>
        <a:defRPr sz="2100">
          <a:solidFill>
            <a:srgbClr val="E6E6E6"/>
          </a:solidFill>
          <a:latin typeface="Arial"/>
          <a:ea typeface="Arial"/>
          <a:cs typeface="Arial"/>
          <a:sym typeface="Arial" panose="020B0604020202020204" pitchFamily="34" charset="0"/>
        </a:defRPr>
      </a:lvl1pPr>
      <a:lvl2pPr marL="311150" algn="l" defTabSz="406400" rtl="0" eaLnBrk="0" fontAlgn="base" hangingPunct="0">
        <a:lnSpc>
          <a:spcPct val="81000"/>
        </a:lnSpc>
        <a:spcBef>
          <a:spcPct val="0"/>
        </a:spcBef>
        <a:spcAft>
          <a:spcPct val="0"/>
        </a:spcAft>
        <a:defRPr sz="2100">
          <a:solidFill>
            <a:srgbClr val="E6E6E6"/>
          </a:solidFill>
          <a:latin typeface="Arial"/>
          <a:ea typeface="Arial"/>
          <a:cs typeface="Arial"/>
          <a:sym typeface="Arial" panose="020B0604020202020204" pitchFamily="34" charset="0"/>
        </a:defRPr>
      </a:lvl2pPr>
      <a:lvl3pPr marL="311150" algn="l" defTabSz="406400" rtl="0" eaLnBrk="0" fontAlgn="base" hangingPunct="0">
        <a:lnSpc>
          <a:spcPct val="81000"/>
        </a:lnSpc>
        <a:spcBef>
          <a:spcPct val="0"/>
        </a:spcBef>
        <a:spcAft>
          <a:spcPct val="0"/>
        </a:spcAft>
        <a:defRPr sz="2100">
          <a:solidFill>
            <a:srgbClr val="E6E6E6"/>
          </a:solidFill>
          <a:latin typeface="Arial"/>
          <a:ea typeface="Arial"/>
          <a:cs typeface="Arial"/>
          <a:sym typeface="Arial" panose="020B0604020202020204" pitchFamily="34" charset="0"/>
        </a:defRPr>
      </a:lvl3pPr>
      <a:lvl4pPr marL="311150" algn="l" defTabSz="406400" rtl="0" eaLnBrk="0" fontAlgn="base" hangingPunct="0">
        <a:lnSpc>
          <a:spcPct val="81000"/>
        </a:lnSpc>
        <a:spcBef>
          <a:spcPct val="0"/>
        </a:spcBef>
        <a:spcAft>
          <a:spcPct val="0"/>
        </a:spcAft>
        <a:defRPr sz="2100">
          <a:solidFill>
            <a:srgbClr val="E6E6E6"/>
          </a:solidFill>
          <a:latin typeface="Arial"/>
          <a:ea typeface="Arial"/>
          <a:cs typeface="Arial"/>
          <a:sym typeface="Arial" panose="020B0604020202020204" pitchFamily="34" charset="0"/>
        </a:defRPr>
      </a:lvl4pPr>
      <a:lvl5pPr marL="311150" algn="l" defTabSz="406400" rtl="0" eaLnBrk="0" fontAlgn="base" hangingPunct="0">
        <a:lnSpc>
          <a:spcPct val="81000"/>
        </a:lnSpc>
        <a:spcBef>
          <a:spcPct val="0"/>
        </a:spcBef>
        <a:spcAft>
          <a:spcPct val="0"/>
        </a:spcAft>
        <a:defRPr sz="2100">
          <a:solidFill>
            <a:srgbClr val="E6E6E6"/>
          </a:solidFill>
          <a:latin typeface="Arial"/>
          <a:ea typeface="Arial"/>
          <a:cs typeface="Arial"/>
          <a:sym typeface="Arial" panose="020B0604020202020204" pitchFamily="34" charset="0"/>
        </a:defRPr>
      </a:lvl5pPr>
      <a:lvl6pPr marL="311216" marR="0" indent="0" algn="l" defTabSz="407750" rtl="0" latinLnBrk="0">
        <a:lnSpc>
          <a:spcPct val="81000"/>
        </a:lnSpc>
        <a:spcBef>
          <a:spcPts val="0"/>
        </a:spcBef>
        <a:spcAft>
          <a:spcPts val="0"/>
        </a:spcAft>
        <a:buClrTx/>
        <a:buSzTx/>
        <a:buFontTx/>
        <a:buNone/>
        <a:tabLst/>
        <a:defRPr sz="2178" b="0" i="0" u="none" strike="noStrike" cap="none" spc="0" baseline="0">
          <a:solidFill>
            <a:srgbClr val="E6E6E6"/>
          </a:solidFill>
          <a:uFillTx/>
          <a:latin typeface="Arial"/>
          <a:ea typeface="Arial"/>
          <a:cs typeface="Arial"/>
          <a:sym typeface="Arial"/>
        </a:defRPr>
      </a:lvl6pPr>
      <a:lvl7pPr marL="311216" marR="0" indent="0" algn="l" defTabSz="407750" rtl="0" latinLnBrk="0">
        <a:lnSpc>
          <a:spcPct val="81000"/>
        </a:lnSpc>
        <a:spcBef>
          <a:spcPts val="0"/>
        </a:spcBef>
        <a:spcAft>
          <a:spcPts val="0"/>
        </a:spcAft>
        <a:buClrTx/>
        <a:buSzTx/>
        <a:buFontTx/>
        <a:buNone/>
        <a:tabLst/>
        <a:defRPr sz="2178" b="0" i="0" u="none" strike="noStrike" cap="none" spc="0" baseline="0">
          <a:solidFill>
            <a:srgbClr val="E6E6E6"/>
          </a:solidFill>
          <a:uFillTx/>
          <a:latin typeface="Arial"/>
          <a:ea typeface="Arial"/>
          <a:cs typeface="Arial"/>
          <a:sym typeface="Arial"/>
        </a:defRPr>
      </a:lvl7pPr>
      <a:lvl8pPr marL="311216" marR="0" indent="0" algn="l" defTabSz="407750" rtl="0" latinLnBrk="0">
        <a:lnSpc>
          <a:spcPct val="81000"/>
        </a:lnSpc>
        <a:spcBef>
          <a:spcPts val="0"/>
        </a:spcBef>
        <a:spcAft>
          <a:spcPts val="0"/>
        </a:spcAft>
        <a:buClrTx/>
        <a:buSzTx/>
        <a:buFontTx/>
        <a:buNone/>
        <a:tabLst/>
        <a:defRPr sz="2178" b="0" i="0" u="none" strike="noStrike" cap="none" spc="0" baseline="0">
          <a:solidFill>
            <a:srgbClr val="E6E6E6"/>
          </a:solidFill>
          <a:uFillTx/>
          <a:latin typeface="Arial"/>
          <a:ea typeface="Arial"/>
          <a:cs typeface="Arial"/>
          <a:sym typeface="Arial"/>
        </a:defRPr>
      </a:lvl8pPr>
      <a:lvl9pPr marL="311216" marR="0" indent="0" algn="l" defTabSz="407750" rtl="0" latinLnBrk="0">
        <a:lnSpc>
          <a:spcPct val="81000"/>
        </a:lnSpc>
        <a:spcBef>
          <a:spcPts val="0"/>
        </a:spcBef>
        <a:spcAft>
          <a:spcPts val="0"/>
        </a:spcAft>
        <a:buClrTx/>
        <a:buSzTx/>
        <a:buFontTx/>
        <a:buNone/>
        <a:tabLst/>
        <a:defRPr sz="2178" b="0" i="0" u="none" strike="noStrike" cap="none" spc="0" baseline="0">
          <a:solidFill>
            <a:srgbClr val="E6E6E6"/>
          </a:solidFill>
          <a:uFillTx/>
          <a:latin typeface="Arial"/>
          <a:ea typeface="Arial"/>
          <a:cs typeface="Arial"/>
          <a:sym typeface="Arial"/>
        </a:defRPr>
      </a:lvl9pPr>
    </p:bodyStyle>
    <p:otherStyle>
      <a:lvl1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1pPr>
      <a:lvl2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2pPr>
      <a:lvl3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3pPr>
      <a:lvl4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4pPr>
      <a:lvl5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5pPr>
      <a:lvl6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6pPr>
      <a:lvl7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7pPr>
      <a:lvl8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8pPr>
      <a:lvl9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o del título"/>
          <p:cNvSpPr txBox="1">
            <a:spLocks noGrp="1"/>
          </p:cNvSpPr>
          <p:nvPr>
            <p:ph type="title"/>
          </p:nvPr>
        </p:nvSpPr>
        <p:spPr>
          <a:xfrm>
            <a:off x="685800" y="1844675"/>
            <a:ext cx="7772400" cy="2041525"/>
          </a:xfrm>
          <a:prstGeom prst="rect">
            <a:avLst/>
          </a:prstGeom>
          <a:ln w="12700">
            <a:miter lim="400000"/>
          </a:ln>
          <a:extLst>
            <a:ext uri="{C572A759-6A51-4108-AA02-DFA0A04FC94B}"/>
          </a:extLst>
        </p:spPr>
        <p:txBody>
          <a:bodyPr lIns="0" tIns="0" rIns="0" bIns="0" anchor="ctr"/>
          <a:lstStyle/>
          <a:p>
            <a:r>
              <a:t>Texto del título</a:t>
            </a:r>
          </a:p>
        </p:txBody>
      </p:sp>
      <p:sp>
        <p:nvSpPr>
          <p:cNvPr id="3" name="Nivel de texto 1…"/>
          <p:cNvSpPr txBox="1">
            <a:spLocks noGrp="1"/>
          </p:cNvSpPr>
          <p:nvPr>
            <p:ph type="body" idx="1"/>
          </p:nvPr>
        </p:nvSpPr>
        <p:spPr>
          <a:xfrm>
            <a:off x="1371600" y="3886200"/>
            <a:ext cx="6400800" cy="2971800"/>
          </a:xfrm>
          <a:prstGeom prst="rect">
            <a:avLst/>
          </a:prstGeom>
          <a:ln w="12700">
            <a:miter lim="400000"/>
          </a:ln>
          <a:extLst>
            <a:ext uri="{C572A759-6A51-4108-AA02-DFA0A04FC94B}"/>
          </a:extLst>
        </p:spPr>
        <p:txBody>
          <a:bodyPr lIns="0" tIns="0" rIns="0" bIns="0"/>
          <a:lstStyle/>
          <a:p>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a:spLocks noGrp="1"/>
          </p:cNvSpPr>
          <p:nvPr>
            <p:ph type="sldNum" sz="quarter" idx="2"/>
          </p:nvPr>
        </p:nvSpPr>
        <p:spPr>
          <a:xfrm>
            <a:off x="6215063" y="6242050"/>
            <a:ext cx="338137" cy="228600"/>
          </a:xfrm>
          <a:prstGeom prst="rect">
            <a:avLst/>
          </a:prstGeom>
          <a:ln w="12700">
            <a:miter lim="400000"/>
          </a:ln>
        </p:spPr>
        <p:txBody>
          <a:bodyPr wrap="none" lIns="45718" tIns="45718" rIns="45718" bIns="45718" anchor="ctr">
            <a:spAutoFit/>
          </a:bodyPr>
          <a:lstStyle>
            <a:lvl1pPr algn="r" defTabSz="407750" eaLnBrk="1" fontAlgn="auto">
              <a:lnSpc>
                <a:spcPct val="81000"/>
              </a:lnSpc>
              <a:spcBef>
                <a:spcPts val="0"/>
              </a:spcBef>
              <a:spcAft>
                <a:spcPts val="0"/>
              </a:spcAft>
              <a:defRPr sz="1089" kern="0" smtClean="0">
                <a:solidFill>
                  <a:srgbClr val="FFFFFF"/>
                </a:solidFill>
                <a:latin typeface="Arial"/>
                <a:ea typeface="Arial"/>
                <a:cs typeface="Arial"/>
                <a:sym typeface="Arial"/>
              </a:defRPr>
            </a:lvl1pPr>
          </a:lstStyle>
          <a:p>
            <a:pPr>
              <a:defRPr/>
            </a:pPr>
            <a:fld id="{0A2EE146-8AED-4612-AAC5-B3C879F77AB3}" type="slidenum">
              <a:rPr lang="es-AR"/>
              <a:pPr>
                <a:defRPr/>
              </a:pPr>
              <a:t>‹Nº›</a:t>
            </a:fld>
            <a:endParaRPr lang="es-AR"/>
          </a:p>
        </p:txBody>
      </p:sp>
    </p:spTree>
  </p:cSld>
  <p:clrMap bg1="lt1" tx1="dk1" bg2="lt2" tx2="dk2" accent1="accent1" accent2="accent2" accent3="accent3" accent4="accent4" accent5="accent5" accent6="accent6" hlink="hlink" folHlink="folHlink"/>
  <p:sldLayoutIdLst>
    <p:sldLayoutId id="2147484059" r:id="rId1"/>
  </p:sldLayoutIdLst>
  <p:transition spd="med"/>
  <p:txStyles>
    <p:titleStyle>
      <a:lvl1pPr algn="ctr" defTabSz="406400" rtl="0" eaLnBrk="0" fontAlgn="base" hangingPunct="0">
        <a:lnSpc>
          <a:spcPct val="81000"/>
        </a:lnSpc>
        <a:spcBef>
          <a:spcPct val="0"/>
        </a:spcBef>
        <a:spcAft>
          <a:spcPct val="0"/>
        </a:spcAft>
        <a:defRPr sz="2100" b="1" i="1">
          <a:solidFill>
            <a:srgbClr val="E6E6E6"/>
          </a:solidFill>
          <a:latin typeface="Arial"/>
          <a:ea typeface="Arial"/>
          <a:cs typeface="Arial"/>
          <a:sym typeface="Arial" panose="020B0604020202020204" pitchFamily="34" charset="0"/>
        </a:defRPr>
      </a:lvl1pPr>
      <a:lvl2pPr algn="ctr" defTabSz="406400" rtl="0" eaLnBrk="0" fontAlgn="base" hangingPunct="0">
        <a:lnSpc>
          <a:spcPct val="81000"/>
        </a:lnSpc>
        <a:spcBef>
          <a:spcPct val="0"/>
        </a:spcBef>
        <a:spcAft>
          <a:spcPct val="0"/>
        </a:spcAft>
        <a:defRPr sz="2100" b="1" i="1">
          <a:solidFill>
            <a:srgbClr val="E6E6E6"/>
          </a:solidFill>
          <a:latin typeface="Arial"/>
          <a:ea typeface="Arial"/>
          <a:cs typeface="Arial"/>
          <a:sym typeface="Arial" panose="020B0604020202020204" pitchFamily="34" charset="0"/>
        </a:defRPr>
      </a:lvl2pPr>
      <a:lvl3pPr algn="ctr" defTabSz="406400" rtl="0" eaLnBrk="0" fontAlgn="base" hangingPunct="0">
        <a:lnSpc>
          <a:spcPct val="81000"/>
        </a:lnSpc>
        <a:spcBef>
          <a:spcPct val="0"/>
        </a:spcBef>
        <a:spcAft>
          <a:spcPct val="0"/>
        </a:spcAft>
        <a:defRPr sz="2100" b="1" i="1">
          <a:solidFill>
            <a:srgbClr val="E6E6E6"/>
          </a:solidFill>
          <a:latin typeface="Arial"/>
          <a:ea typeface="Arial"/>
          <a:cs typeface="Arial"/>
          <a:sym typeface="Arial" panose="020B0604020202020204" pitchFamily="34" charset="0"/>
        </a:defRPr>
      </a:lvl3pPr>
      <a:lvl4pPr algn="ctr" defTabSz="406400" rtl="0" eaLnBrk="0" fontAlgn="base" hangingPunct="0">
        <a:lnSpc>
          <a:spcPct val="81000"/>
        </a:lnSpc>
        <a:spcBef>
          <a:spcPct val="0"/>
        </a:spcBef>
        <a:spcAft>
          <a:spcPct val="0"/>
        </a:spcAft>
        <a:defRPr sz="2100" b="1" i="1">
          <a:solidFill>
            <a:srgbClr val="E6E6E6"/>
          </a:solidFill>
          <a:latin typeface="Arial"/>
          <a:ea typeface="Arial"/>
          <a:cs typeface="Arial"/>
          <a:sym typeface="Arial" panose="020B0604020202020204" pitchFamily="34" charset="0"/>
        </a:defRPr>
      </a:lvl4pPr>
      <a:lvl5pPr algn="ctr" defTabSz="406400" rtl="0" eaLnBrk="0" fontAlgn="base" hangingPunct="0">
        <a:lnSpc>
          <a:spcPct val="81000"/>
        </a:lnSpc>
        <a:spcBef>
          <a:spcPct val="0"/>
        </a:spcBef>
        <a:spcAft>
          <a:spcPct val="0"/>
        </a:spcAft>
        <a:defRPr sz="2100" b="1" i="1">
          <a:solidFill>
            <a:srgbClr val="E6E6E6"/>
          </a:solidFill>
          <a:latin typeface="Arial"/>
          <a:ea typeface="Arial"/>
          <a:cs typeface="Arial"/>
          <a:sym typeface="Arial" panose="020B0604020202020204" pitchFamily="34" charset="0"/>
        </a:defRPr>
      </a:lvl5pPr>
      <a:lvl6pPr marL="0" marR="0" indent="0" algn="ctr" defTabSz="407750" rtl="0" latinLnBrk="0">
        <a:lnSpc>
          <a:spcPct val="81000"/>
        </a:lnSpc>
        <a:spcBef>
          <a:spcPts val="0"/>
        </a:spcBef>
        <a:spcAft>
          <a:spcPts val="0"/>
        </a:spcAft>
        <a:buClrTx/>
        <a:buSzTx/>
        <a:buFontTx/>
        <a:buNone/>
        <a:tabLst/>
        <a:defRPr sz="2178" b="1" i="1" u="none" strike="noStrike" cap="none" spc="0" baseline="0">
          <a:solidFill>
            <a:srgbClr val="E6E6E6"/>
          </a:solidFill>
          <a:uFillTx/>
          <a:latin typeface="Arial"/>
          <a:ea typeface="Arial"/>
          <a:cs typeface="Arial"/>
          <a:sym typeface="Arial"/>
        </a:defRPr>
      </a:lvl6pPr>
      <a:lvl7pPr marL="0" marR="0" indent="0" algn="ctr" defTabSz="407750" rtl="0" latinLnBrk="0">
        <a:lnSpc>
          <a:spcPct val="81000"/>
        </a:lnSpc>
        <a:spcBef>
          <a:spcPts val="0"/>
        </a:spcBef>
        <a:spcAft>
          <a:spcPts val="0"/>
        </a:spcAft>
        <a:buClrTx/>
        <a:buSzTx/>
        <a:buFontTx/>
        <a:buNone/>
        <a:tabLst/>
        <a:defRPr sz="2178" b="1" i="1" u="none" strike="noStrike" cap="none" spc="0" baseline="0">
          <a:solidFill>
            <a:srgbClr val="E6E6E6"/>
          </a:solidFill>
          <a:uFillTx/>
          <a:latin typeface="Arial"/>
          <a:ea typeface="Arial"/>
          <a:cs typeface="Arial"/>
          <a:sym typeface="Arial"/>
        </a:defRPr>
      </a:lvl7pPr>
      <a:lvl8pPr marL="0" marR="0" indent="0" algn="ctr" defTabSz="407750" rtl="0" latinLnBrk="0">
        <a:lnSpc>
          <a:spcPct val="81000"/>
        </a:lnSpc>
        <a:spcBef>
          <a:spcPts val="0"/>
        </a:spcBef>
        <a:spcAft>
          <a:spcPts val="0"/>
        </a:spcAft>
        <a:buClrTx/>
        <a:buSzTx/>
        <a:buFontTx/>
        <a:buNone/>
        <a:tabLst/>
        <a:defRPr sz="2178" b="1" i="1" u="none" strike="noStrike" cap="none" spc="0" baseline="0">
          <a:solidFill>
            <a:srgbClr val="E6E6E6"/>
          </a:solidFill>
          <a:uFillTx/>
          <a:latin typeface="Arial"/>
          <a:ea typeface="Arial"/>
          <a:cs typeface="Arial"/>
          <a:sym typeface="Arial"/>
        </a:defRPr>
      </a:lvl8pPr>
      <a:lvl9pPr marL="0" marR="0" indent="0" algn="ctr" defTabSz="407750" rtl="0" latinLnBrk="0">
        <a:lnSpc>
          <a:spcPct val="81000"/>
        </a:lnSpc>
        <a:spcBef>
          <a:spcPts val="0"/>
        </a:spcBef>
        <a:spcAft>
          <a:spcPts val="0"/>
        </a:spcAft>
        <a:buClrTx/>
        <a:buSzTx/>
        <a:buFontTx/>
        <a:buNone/>
        <a:tabLst/>
        <a:defRPr sz="2178" b="1" i="1" u="none" strike="noStrike" cap="none" spc="0" baseline="0">
          <a:solidFill>
            <a:srgbClr val="E6E6E6"/>
          </a:solidFill>
          <a:uFillTx/>
          <a:latin typeface="Arial"/>
          <a:ea typeface="Arial"/>
          <a:cs typeface="Arial"/>
          <a:sym typeface="Arial"/>
        </a:defRPr>
      </a:lvl9pPr>
    </p:titleStyle>
    <p:bodyStyle>
      <a:lvl1pPr marL="311150" indent="-311150" algn="l" defTabSz="406400" rtl="0" eaLnBrk="0" fontAlgn="base" hangingPunct="0">
        <a:lnSpc>
          <a:spcPct val="81000"/>
        </a:lnSpc>
        <a:spcBef>
          <a:spcPct val="0"/>
        </a:spcBef>
        <a:spcAft>
          <a:spcPct val="0"/>
        </a:spcAft>
        <a:defRPr sz="2100">
          <a:solidFill>
            <a:srgbClr val="E6E6E6"/>
          </a:solidFill>
          <a:latin typeface="Arial"/>
          <a:ea typeface="Arial"/>
          <a:cs typeface="Arial"/>
          <a:sym typeface="Arial" panose="020B0604020202020204" pitchFamily="34" charset="0"/>
        </a:defRPr>
      </a:lvl1pPr>
      <a:lvl2pPr marL="311150" algn="l" defTabSz="406400" rtl="0" eaLnBrk="0" fontAlgn="base" hangingPunct="0">
        <a:lnSpc>
          <a:spcPct val="81000"/>
        </a:lnSpc>
        <a:spcBef>
          <a:spcPct val="0"/>
        </a:spcBef>
        <a:spcAft>
          <a:spcPct val="0"/>
        </a:spcAft>
        <a:defRPr sz="2100">
          <a:solidFill>
            <a:srgbClr val="E6E6E6"/>
          </a:solidFill>
          <a:latin typeface="Arial"/>
          <a:ea typeface="Arial"/>
          <a:cs typeface="Arial"/>
          <a:sym typeface="Arial" panose="020B0604020202020204" pitchFamily="34" charset="0"/>
        </a:defRPr>
      </a:lvl2pPr>
      <a:lvl3pPr marL="311150" algn="l" defTabSz="406400" rtl="0" eaLnBrk="0" fontAlgn="base" hangingPunct="0">
        <a:lnSpc>
          <a:spcPct val="81000"/>
        </a:lnSpc>
        <a:spcBef>
          <a:spcPct val="0"/>
        </a:spcBef>
        <a:spcAft>
          <a:spcPct val="0"/>
        </a:spcAft>
        <a:defRPr sz="2100">
          <a:solidFill>
            <a:srgbClr val="E6E6E6"/>
          </a:solidFill>
          <a:latin typeface="Arial"/>
          <a:ea typeface="Arial"/>
          <a:cs typeface="Arial"/>
          <a:sym typeface="Arial" panose="020B0604020202020204" pitchFamily="34" charset="0"/>
        </a:defRPr>
      </a:lvl3pPr>
      <a:lvl4pPr marL="311150" algn="l" defTabSz="406400" rtl="0" eaLnBrk="0" fontAlgn="base" hangingPunct="0">
        <a:lnSpc>
          <a:spcPct val="81000"/>
        </a:lnSpc>
        <a:spcBef>
          <a:spcPct val="0"/>
        </a:spcBef>
        <a:spcAft>
          <a:spcPct val="0"/>
        </a:spcAft>
        <a:defRPr sz="2100">
          <a:solidFill>
            <a:srgbClr val="E6E6E6"/>
          </a:solidFill>
          <a:latin typeface="Arial"/>
          <a:ea typeface="Arial"/>
          <a:cs typeface="Arial"/>
          <a:sym typeface="Arial" panose="020B0604020202020204" pitchFamily="34" charset="0"/>
        </a:defRPr>
      </a:lvl4pPr>
      <a:lvl5pPr marL="311150" algn="l" defTabSz="406400" rtl="0" eaLnBrk="0" fontAlgn="base" hangingPunct="0">
        <a:lnSpc>
          <a:spcPct val="81000"/>
        </a:lnSpc>
        <a:spcBef>
          <a:spcPct val="0"/>
        </a:spcBef>
        <a:spcAft>
          <a:spcPct val="0"/>
        </a:spcAft>
        <a:defRPr sz="2100">
          <a:solidFill>
            <a:srgbClr val="E6E6E6"/>
          </a:solidFill>
          <a:latin typeface="Arial"/>
          <a:ea typeface="Arial"/>
          <a:cs typeface="Arial"/>
          <a:sym typeface="Arial" panose="020B0604020202020204" pitchFamily="34" charset="0"/>
        </a:defRPr>
      </a:lvl5pPr>
      <a:lvl6pPr marL="311216" marR="0" indent="0" algn="l" defTabSz="407750" rtl="0" latinLnBrk="0">
        <a:lnSpc>
          <a:spcPct val="81000"/>
        </a:lnSpc>
        <a:spcBef>
          <a:spcPts val="0"/>
        </a:spcBef>
        <a:spcAft>
          <a:spcPts val="0"/>
        </a:spcAft>
        <a:buClrTx/>
        <a:buSzTx/>
        <a:buFontTx/>
        <a:buNone/>
        <a:tabLst/>
        <a:defRPr sz="2178" b="0" i="0" u="none" strike="noStrike" cap="none" spc="0" baseline="0">
          <a:solidFill>
            <a:srgbClr val="E6E6E6"/>
          </a:solidFill>
          <a:uFillTx/>
          <a:latin typeface="Arial"/>
          <a:ea typeface="Arial"/>
          <a:cs typeface="Arial"/>
          <a:sym typeface="Arial"/>
        </a:defRPr>
      </a:lvl6pPr>
      <a:lvl7pPr marL="311216" marR="0" indent="0" algn="l" defTabSz="407750" rtl="0" latinLnBrk="0">
        <a:lnSpc>
          <a:spcPct val="81000"/>
        </a:lnSpc>
        <a:spcBef>
          <a:spcPts val="0"/>
        </a:spcBef>
        <a:spcAft>
          <a:spcPts val="0"/>
        </a:spcAft>
        <a:buClrTx/>
        <a:buSzTx/>
        <a:buFontTx/>
        <a:buNone/>
        <a:tabLst/>
        <a:defRPr sz="2178" b="0" i="0" u="none" strike="noStrike" cap="none" spc="0" baseline="0">
          <a:solidFill>
            <a:srgbClr val="E6E6E6"/>
          </a:solidFill>
          <a:uFillTx/>
          <a:latin typeface="Arial"/>
          <a:ea typeface="Arial"/>
          <a:cs typeface="Arial"/>
          <a:sym typeface="Arial"/>
        </a:defRPr>
      </a:lvl7pPr>
      <a:lvl8pPr marL="311216" marR="0" indent="0" algn="l" defTabSz="407750" rtl="0" latinLnBrk="0">
        <a:lnSpc>
          <a:spcPct val="81000"/>
        </a:lnSpc>
        <a:spcBef>
          <a:spcPts val="0"/>
        </a:spcBef>
        <a:spcAft>
          <a:spcPts val="0"/>
        </a:spcAft>
        <a:buClrTx/>
        <a:buSzTx/>
        <a:buFontTx/>
        <a:buNone/>
        <a:tabLst/>
        <a:defRPr sz="2178" b="0" i="0" u="none" strike="noStrike" cap="none" spc="0" baseline="0">
          <a:solidFill>
            <a:srgbClr val="E6E6E6"/>
          </a:solidFill>
          <a:uFillTx/>
          <a:latin typeface="Arial"/>
          <a:ea typeface="Arial"/>
          <a:cs typeface="Arial"/>
          <a:sym typeface="Arial"/>
        </a:defRPr>
      </a:lvl8pPr>
      <a:lvl9pPr marL="311216" marR="0" indent="0" algn="l" defTabSz="407750" rtl="0" latinLnBrk="0">
        <a:lnSpc>
          <a:spcPct val="81000"/>
        </a:lnSpc>
        <a:spcBef>
          <a:spcPts val="0"/>
        </a:spcBef>
        <a:spcAft>
          <a:spcPts val="0"/>
        </a:spcAft>
        <a:buClrTx/>
        <a:buSzTx/>
        <a:buFontTx/>
        <a:buNone/>
        <a:tabLst/>
        <a:defRPr sz="2178" b="0" i="0" u="none" strike="noStrike" cap="none" spc="0" baseline="0">
          <a:solidFill>
            <a:srgbClr val="E6E6E6"/>
          </a:solidFill>
          <a:uFillTx/>
          <a:latin typeface="Arial"/>
          <a:ea typeface="Arial"/>
          <a:cs typeface="Arial"/>
          <a:sym typeface="Arial"/>
        </a:defRPr>
      </a:lvl9pPr>
    </p:bodyStyle>
    <p:otherStyle>
      <a:lvl1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1pPr>
      <a:lvl2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2pPr>
      <a:lvl3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3pPr>
      <a:lvl4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4pPr>
      <a:lvl5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5pPr>
      <a:lvl6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6pPr>
      <a:lvl7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7pPr>
      <a:lvl8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8pPr>
      <a:lvl9pPr marL="0" marR="0" indent="0" algn="r" defTabSz="407750" rtl="0" latinLnBrk="0">
        <a:lnSpc>
          <a:spcPct val="81000"/>
        </a:lnSpc>
        <a:spcBef>
          <a:spcPts val="0"/>
        </a:spcBef>
        <a:spcAft>
          <a:spcPts val="0"/>
        </a:spcAft>
        <a:buClrTx/>
        <a:buSzTx/>
        <a:buFontTx/>
        <a:buNone/>
        <a:tabLst/>
        <a:defRPr sz="1089"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xml"/><Relationship Id="rId1" Type="http://schemas.openxmlformats.org/officeDocument/2006/relationships/slideLayout" Target="../slideLayouts/slideLayout73.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hyperlink" Target="http://www.dpn.gob.ar/articulo.php?id=1600&amp;pagN=20" TargetMode="External"/><Relationship Id="rId2" Type="http://schemas.openxmlformats.org/officeDocument/2006/relationships/hyperlink" Target="http://www.xxxxxxx.com/" TargetMode="External"/><Relationship Id="rId1" Type="http://schemas.openxmlformats.org/officeDocument/2006/relationships/slideLayout" Target="../slideLayouts/slideLayout30.xml"/><Relationship Id="rId4" Type="http://schemas.openxmlformats.org/officeDocument/2006/relationships/hyperlink" Target="http://sobrelatierra.agro.uba.ar/feedlots-una-actividad-con-fuerte-impacto-en-el-ambiente/"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61.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43100" y="2514600"/>
            <a:ext cx="6599238" cy="2262188"/>
          </a:xfrm>
        </p:spPr>
        <p:txBody>
          <a:bodyPr rtlCol="0">
            <a:normAutofit fontScale="90000"/>
          </a:bodyPr>
          <a:lstStyle/>
          <a:p>
            <a:pPr algn="ctr" eaLnBrk="1" fontAlgn="auto" hangingPunct="1">
              <a:spcAft>
                <a:spcPts val="0"/>
              </a:spcAft>
              <a:defRPr/>
            </a:pPr>
            <a:r>
              <a:rPr lang="es-PE" dirty="0" smtClean="0">
                <a:solidFill>
                  <a:srgbClr val="00B0F0"/>
                </a:solidFill>
              </a:rPr>
              <a:t>Delitos Ambientales de Lesa Humanidad</a:t>
            </a:r>
            <a:endParaRPr lang="es-PE" dirty="0">
              <a:solidFill>
                <a:srgbClr val="00B0F0"/>
              </a:solidFill>
            </a:endParaRPr>
          </a:p>
        </p:txBody>
      </p:sp>
      <p:sp>
        <p:nvSpPr>
          <p:cNvPr id="3" name="2 Subtítulo"/>
          <p:cNvSpPr>
            <a:spLocks noGrp="1"/>
          </p:cNvSpPr>
          <p:nvPr>
            <p:ph type="subTitle" idx="1"/>
          </p:nvPr>
        </p:nvSpPr>
        <p:spPr>
          <a:xfrm>
            <a:off x="1943100" y="4776788"/>
            <a:ext cx="6599238" cy="1127125"/>
          </a:xfrm>
        </p:spPr>
        <p:txBody>
          <a:bodyPr rtlCol="0">
            <a:normAutofit/>
          </a:bodyPr>
          <a:lstStyle/>
          <a:p>
            <a:pPr eaLnBrk="1" fontAlgn="auto" hangingPunct="1">
              <a:spcAft>
                <a:spcPts val="0"/>
              </a:spcAft>
              <a:buFont typeface="Wingdings 3" charset="2"/>
              <a:buNone/>
              <a:defRPr/>
            </a:pPr>
            <a:endParaRPr lang="es-PE" dirty="0"/>
          </a:p>
        </p:txBody>
      </p:sp>
      <p:pic>
        <p:nvPicPr>
          <p:cNvPr id="55300" name="image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242888"/>
            <a:ext cx="9569451"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55301" name="Rectángulo 4"/>
          <p:cNvSpPr>
            <a:spLocks noChangeArrowheads="1"/>
          </p:cNvSpPr>
          <p:nvPr/>
        </p:nvSpPr>
        <p:spPr bwMode="auto">
          <a:xfrm>
            <a:off x="712788" y="1273175"/>
            <a:ext cx="8281987"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0"/>
              </a:spcBef>
              <a:buClrTx/>
              <a:buFontTx/>
              <a:buNone/>
            </a:pPr>
            <a:r>
              <a:rPr lang="es-AR" altLang="es-AR" sz="4000" b="1" i="1">
                <a:solidFill>
                  <a:srgbClr val="00B0F0"/>
                </a:solidFill>
              </a:rPr>
              <a:t>La investigación de los delitos ambientales</a:t>
            </a:r>
          </a:p>
          <a:p>
            <a:pPr algn="ctr" eaLnBrk="1" hangingPunct="1">
              <a:spcBef>
                <a:spcPct val="0"/>
              </a:spcBef>
              <a:buClrTx/>
              <a:buFontTx/>
              <a:buNone/>
            </a:pPr>
            <a:r>
              <a:rPr lang="es-AR" altLang="es-AR" sz="3600" b="1">
                <a:solidFill>
                  <a:srgbClr val="E1EEE9"/>
                </a:solidFill>
              </a:rPr>
              <a:t>Fiscal General Gustavo Gómez</a:t>
            </a:r>
          </a:p>
          <a:p>
            <a:pPr algn="ctr" eaLnBrk="1" hangingPunct="1">
              <a:spcBef>
                <a:spcPct val="0"/>
              </a:spcBef>
              <a:buClrTx/>
              <a:buFontTx/>
              <a:buNone/>
            </a:pPr>
            <a:r>
              <a:rPr lang="es-AR" altLang="es-AR" sz="2800" b="1">
                <a:solidFill>
                  <a:srgbClr val="E1EEE9"/>
                </a:solidFill>
              </a:rPr>
              <a:t>www.fiscalgustavogomez.com.ar</a:t>
            </a:r>
          </a:p>
          <a:p>
            <a:pPr eaLnBrk="1" hangingPunct="1">
              <a:spcBef>
                <a:spcPct val="0"/>
              </a:spcBef>
              <a:buClrTx/>
              <a:buFontTx/>
              <a:buNone/>
            </a:pPr>
            <a:r>
              <a:rPr lang="es-AR" altLang="es-AR" sz="2000" b="1">
                <a:solidFill>
                  <a:srgbClr val="E1EEE9"/>
                </a:solidFill>
              </a:rPr>
              <a:t>Justicia por mano propia</a:t>
            </a:r>
          </a:p>
          <a:p>
            <a:pPr eaLnBrk="1" hangingPunct="1">
              <a:spcBef>
                <a:spcPct val="0"/>
              </a:spcBef>
              <a:buClrTx/>
              <a:buFontTx/>
              <a:buNone/>
            </a:pPr>
            <a:endParaRPr lang="es-AR" altLang="es-AR" sz="2000" b="1">
              <a:solidFill>
                <a:srgbClr val="E1EEE9"/>
              </a:solidFill>
            </a:endParaRPr>
          </a:p>
          <a:p>
            <a:pPr eaLnBrk="1" hangingPunct="1">
              <a:spcBef>
                <a:spcPct val="0"/>
              </a:spcBef>
              <a:buClrTx/>
              <a:buFontTx/>
              <a:buNone/>
            </a:pPr>
            <a:r>
              <a:rPr lang="es-AR" altLang="es-AR" sz="2000" b="1">
                <a:solidFill>
                  <a:srgbClr val="E1EEE9"/>
                </a:solidFill>
              </a:rPr>
              <a:t>@fiscalgustavogomez</a:t>
            </a:r>
          </a:p>
          <a:p>
            <a:pPr eaLnBrk="1" hangingPunct="1">
              <a:spcBef>
                <a:spcPct val="0"/>
              </a:spcBef>
              <a:buClrTx/>
              <a:buFontTx/>
              <a:buNone/>
            </a:pPr>
            <a:endParaRPr lang="es-AR" altLang="es-AR" sz="2400" b="1">
              <a:solidFill>
                <a:srgbClr val="E1EEE9"/>
              </a:solidFill>
            </a:endParaRPr>
          </a:p>
          <a:p>
            <a:pPr eaLnBrk="1" hangingPunct="1">
              <a:spcBef>
                <a:spcPct val="0"/>
              </a:spcBef>
              <a:buClrTx/>
              <a:buFontTx/>
              <a:buNone/>
            </a:pPr>
            <a:r>
              <a:rPr lang="es-AR" altLang="es-AR" sz="2000" b="1">
                <a:solidFill>
                  <a:srgbClr val="E1EEE9"/>
                </a:solidFill>
              </a:rPr>
              <a:t>@fiscalgomezok</a:t>
            </a:r>
          </a:p>
          <a:p>
            <a:pPr eaLnBrk="1" hangingPunct="1">
              <a:spcBef>
                <a:spcPct val="0"/>
              </a:spcBef>
              <a:buClrTx/>
              <a:buFontTx/>
              <a:buNone/>
            </a:pPr>
            <a:endParaRPr lang="es-AR" altLang="es-AR" sz="2000" b="1">
              <a:solidFill>
                <a:srgbClr val="E1EEE9"/>
              </a:solidFill>
            </a:endParaRPr>
          </a:p>
          <a:p>
            <a:pPr eaLnBrk="1" hangingPunct="1">
              <a:spcBef>
                <a:spcPct val="0"/>
              </a:spcBef>
              <a:buClrTx/>
              <a:buFontTx/>
              <a:buNone/>
            </a:pPr>
            <a:r>
              <a:rPr lang="es-AR" altLang="es-AR" sz="2000" b="1">
                <a:solidFill>
                  <a:srgbClr val="E1EEE9"/>
                </a:solidFill>
              </a:rPr>
              <a:t>@fiscalgustavogomezok</a:t>
            </a:r>
          </a:p>
          <a:p>
            <a:pPr eaLnBrk="1" hangingPunct="1">
              <a:spcBef>
                <a:spcPct val="0"/>
              </a:spcBef>
              <a:buClrTx/>
              <a:buFontTx/>
              <a:buNone/>
            </a:pPr>
            <a:endParaRPr lang="es-AR" altLang="es-AR" sz="2000" b="1">
              <a:solidFill>
                <a:srgbClr val="E1EEE9"/>
              </a:solidFill>
            </a:endParaRPr>
          </a:p>
          <a:p>
            <a:pPr eaLnBrk="1" hangingPunct="1">
              <a:spcBef>
                <a:spcPct val="0"/>
              </a:spcBef>
              <a:buClrTx/>
              <a:buFontTx/>
              <a:buNone/>
            </a:pPr>
            <a:r>
              <a:rPr lang="es-AR" altLang="es-AR" sz="2000" b="1">
                <a:solidFill>
                  <a:srgbClr val="E1EEE9"/>
                </a:solidFill>
              </a:rPr>
              <a:t>+54 381 5008573</a:t>
            </a:r>
          </a:p>
        </p:txBody>
      </p:sp>
      <p:pic>
        <p:nvPicPr>
          <p:cNvPr id="55302" name="Imagen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149725"/>
            <a:ext cx="4778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3" name="Imagen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 y="4865688"/>
            <a:ext cx="630238"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4" name="Imagen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7150" y="5364163"/>
            <a:ext cx="561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5" name="Imagen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150" y="6010275"/>
            <a:ext cx="517525"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6" name="Imagen 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700" y="3487738"/>
            <a:ext cx="50323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noChangeArrowheads="1"/>
          </p:cNvPicPr>
          <p:nvPr/>
        </p:nvPicPr>
        <p:blipFill>
          <a:blip r:embed="rId3"/>
          <a:srcRect/>
          <a:stretch>
            <a:fillRect/>
          </a:stretch>
        </p:blipFill>
        <p:spPr bwMode="auto">
          <a:xfrm>
            <a:off x="456998" y="11440"/>
            <a:ext cx="8229779" cy="6846200"/>
          </a:xfrm>
          <a:prstGeom prst="rect">
            <a:avLst/>
          </a:prstGeom>
          <a:noFill/>
          <a:ln w="9525" cap="flat">
            <a:noFill/>
            <a:round/>
            <a:headEnd/>
            <a:tailEnd/>
          </a:ln>
          <a:effectLst>
            <a:glow rad="1079500">
              <a:schemeClr val="accent6"/>
            </a:glow>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hape 38"/>
          <p:cNvSpPr txBox="1">
            <a:spLocks noGrp="1"/>
          </p:cNvSpPr>
          <p:nvPr>
            <p:ph type="ctrTitle" idx="4294967295"/>
          </p:nvPr>
        </p:nvSpPr>
        <p:spPr>
          <a:xfrm>
            <a:off x="265113" y="88900"/>
            <a:ext cx="8718550" cy="1636713"/>
          </a:xfrm>
        </p:spPr>
        <p:txBody>
          <a:bodyPr lIns="35203" tIns="35203" rIns="35203" bIns="35203">
            <a:normAutofit/>
          </a:bodyPr>
          <a:lstStyle/>
          <a:p>
            <a:pPr algn="just" defTabSz="446471" eaLnBrk="1" fontAlgn="auto" hangingPunct="1">
              <a:lnSpc>
                <a:spcPct val="90000"/>
              </a:lnSpc>
              <a:spcBef>
                <a:spcPts val="0"/>
              </a:spcBef>
              <a:spcAft>
                <a:spcPts val="0"/>
              </a:spcAft>
              <a:defRPr sz="3800" b="0" i="0" u="sng">
                <a:solidFill>
                  <a:srgbClr val="1F4E79"/>
                </a:solidFill>
                <a:effectLst>
                  <a:outerShdw blurRad="12700" dist="16535" dir="2700000" rotWithShape="0">
                    <a:srgbClr val="DDDDDD"/>
                  </a:outerShdw>
                </a:effectLst>
                <a:latin typeface="Calibri Light"/>
                <a:ea typeface="Calibri Light"/>
                <a:cs typeface="Calibri Light"/>
                <a:sym typeface="Calibri Light"/>
              </a:defRPr>
            </a:pPr>
            <a:r>
              <a:rPr sz="3800" b="0" i="0" u="sng">
                <a:solidFill>
                  <a:srgbClr val="1F4E79"/>
                </a:solidFill>
                <a:effectLst>
                  <a:outerShdw blurRad="12700" dist="16535" dir="2700000" rotWithShape="0">
                    <a:srgbClr val="DDDDDD"/>
                  </a:outerShdw>
                </a:effectLst>
                <a:latin typeface="Calibri Light"/>
                <a:ea typeface="Calibri Light"/>
                <a:cs typeface="Calibri Light"/>
                <a:sym typeface="Calibri Light"/>
              </a:rPr>
              <a:t>¿</a:t>
            </a:r>
            <a:r>
              <a:rPr sz="3800" i="0" u="sng">
                <a:solidFill>
                  <a:srgbClr val="1F4E79"/>
                </a:solidFill>
                <a:effectLst>
                  <a:outerShdw blurRad="12700" dist="16535" dir="2700000" rotWithShape="0">
                    <a:srgbClr val="DDDDDD"/>
                  </a:outerShdw>
                </a:effectLst>
                <a:latin typeface="Calibri"/>
                <a:ea typeface="Calibri"/>
                <a:cs typeface="Calibri"/>
                <a:sym typeface="Calibri"/>
              </a:rPr>
              <a:t>Cuándo se contamina y cuándo la </a:t>
            </a:r>
            <a:br>
              <a:rPr sz="3800" i="0" u="sng">
                <a:solidFill>
                  <a:srgbClr val="1F4E79"/>
                </a:solidFill>
                <a:effectLst>
                  <a:outerShdw blurRad="12700" dist="16535" dir="2700000" rotWithShape="0">
                    <a:srgbClr val="DDDDDD"/>
                  </a:outerShdw>
                </a:effectLst>
                <a:latin typeface="Calibri"/>
                <a:ea typeface="Calibri"/>
                <a:cs typeface="Calibri"/>
                <a:sym typeface="Calibri"/>
              </a:rPr>
            </a:br>
            <a:r>
              <a:rPr sz="3800" i="0" u="sng">
                <a:solidFill>
                  <a:srgbClr val="1F4E79"/>
                </a:solidFill>
                <a:effectLst>
                  <a:outerShdw blurRad="12700" dist="16535" dir="2700000" rotWithShape="0">
                    <a:srgbClr val="DDDDDD"/>
                  </a:outerShdw>
                </a:effectLst>
                <a:latin typeface="Calibri"/>
                <a:ea typeface="Calibri"/>
                <a:cs typeface="Calibri"/>
                <a:sym typeface="Calibri"/>
              </a:rPr>
              <a:t>contaminación es un delito ambiental?</a:t>
            </a:r>
            <a:br>
              <a:rPr sz="3800" i="0" u="sng">
                <a:solidFill>
                  <a:srgbClr val="1F4E79"/>
                </a:solidFill>
                <a:effectLst>
                  <a:outerShdw blurRad="12700" dist="16535" dir="2700000" rotWithShape="0">
                    <a:srgbClr val="DDDDDD"/>
                  </a:outerShdw>
                </a:effectLst>
                <a:latin typeface="Calibri"/>
                <a:ea typeface="Calibri"/>
                <a:cs typeface="Calibri"/>
                <a:sym typeface="Calibri"/>
              </a:rPr>
            </a:br>
            <a:endParaRPr sz="3800" i="0" u="sng">
              <a:solidFill>
                <a:srgbClr val="1F4E79"/>
              </a:solidFill>
              <a:effectLst>
                <a:outerShdw blurRad="12700" dist="16535" dir="2700000" rotWithShape="0">
                  <a:srgbClr val="DDDDDD"/>
                </a:outerShdw>
              </a:effectLst>
              <a:latin typeface="Calibri"/>
              <a:ea typeface="Calibri"/>
              <a:cs typeface="Calibri"/>
              <a:sym typeface="Calibri"/>
            </a:endParaRPr>
          </a:p>
        </p:txBody>
      </p:sp>
      <p:pic>
        <p:nvPicPr>
          <p:cNvPr id="63491" name="image.png" descr="ima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1671638"/>
            <a:ext cx="8899525" cy="495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0" name="Shape 40"/>
          <p:cNvSpPr txBox="1"/>
          <p:nvPr/>
        </p:nvSpPr>
        <p:spPr>
          <a:xfrm>
            <a:off x="352425" y="1382713"/>
            <a:ext cx="8439150" cy="4035425"/>
          </a:xfrm>
          <a:prstGeom prst="rect">
            <a:avLst/>
          </a:prstGeom>
          <a:ln w="12700">
            <a:miter lim="400000"/>
          </a:ln>
          <a:extLst>
            <a:ext uri="{C572A759-6A51-4108-AA02-DFA0A04FC94B}"/>
          </a:extLst>
        </p:spPr>
        <p:txBody>
          <a:bodyPr lIns="0" tIns="0" rIns="0" bIns="0" anchor="ctr">
            <a:spAutoFit/>
          </a:bodyPr>
          <a:lstStyle/>
          <a:p>
            <a:pPr algn="just" defTabSz="685828" eaLnBrk="1" fontAlgn="auto">
              <a:lnSpc>
                <a:spcPct val="80000"/>
              </a:lnSpc>
              <a:spcBef>
                <a:spcPts val="635"/>
              </a:spcBef>
              <a:spcAft>
                <a:spcPts val="0"/>
              </a:spcAft>
              <a:tabLst>
                <a:tab pos="391902" algn="l"/>
                <a:tab pos="795330" algn="l"/>
                <a:tab pos="1210285" algn="l"/>
                <a:tab pos="1602186" algn="l"/>
                <a:tab pos="2017141" algn="l"/>
                <a:tab pos="2432096" algn="l"/>
                <a:tab pos="2835524" algn="l"/>
                <a:tab pos="3250479" algn="l"/>
                <a:tab pos="3653907" algn="l"/>
                <a:tab pos="4057335" algn="l"/>
                <a:tab pos="4472290" algn="l"/>
                <a:tab pos="4875718" algn="l"/>
                <a:tab pos="5279146" algn="l"/>
                <a:tab pos="5694101" algn="l"/>
                <a:tab pos="6097529" algn="l"/>
                <a:tab pos="6512484" algn="l"/>
                <a:tab pos="6915912" algn="l"/>
                <a:tab pos="7319340" algn="l"/>
                <a:tab pos="7734295" algn="l"/>
                <a:tab pos="8137723" algn="l"/>
                <a:tab pos="8541151" algn="l"/>
              </a:tabLst>
              <a:defRPr sz="2800">
                <a:latin typeface="Calibri"/>
                <a:ea typeface="Calibri"/>
                <a:cs typeface="Calibri"/>
                <a:sym typeface="Calibri"/>
              </a:defRPr>
            </a:pPr>
            <a:r>
              <a:rPr sz="2541" kern="0">
                <a:solidFill>
                  <a:srgbClr val="000000"/>
                </a:solidFill>
                <a:latin typeface="Calibri"/>
                <a:ea typeface="Calibri"/>
                <a:cs typeface="Calibri"/>
                <a:sym typeface="Calibri"/>
              </a:rPr>
              <a:t>1. Larga discusión entre químicos, bioquímicos, ingenieros, filósofos y hasta teólogos;</a:t>
            </a:r>
          </a:p>
          <a:p>
            <a:pPr algn="just" defTabSz="685828" eaLnBrk="1" fontAlgn="auto">
              <a:lnSpc>
                <a:spcPct val="80000"/>
              </a:lnSpc>
              <a:spcBef>
                <a:spcPts val="635"/>
              </a:spcBef>
              <a:spcAft>
                <a:spcPts val="0"/>
              </a:spcAft>
              <a:tabLst>
                <a:tab pos="391902" algn="l"/>
                <a:tab pos="795330" algn="l"/>
                <a:tab pos="1210285" algn="l"/>
                <a:tab pos="1602186" algn="l"/>
                <a:tab pos="2017141" algn="l"/>
                <a:tab pos="2432096" algn="l"/>
                <a:tab pos="2835524" algn="l"/>
                <a:tab pos="3250479" algn="l"/>
                <a:tab pos="3653907" algn="l"/>
                <a:tab pos="4057335" algn="l"/>
                <a:tab pos="4472290" algn="l"/>
                <a:tab pos="4875718" algn="l"/>
                <a:tab pos="5279146" algn="l"/>
                <a:tab pos="5694101" algn="l"/>
                <a:tab pos="6097529" algn="l"/>
                <a:tab pos="6512484" algn="l"/>
                <a:tab pos="6915912" algn="l"/>
                <a:tab pos="7319340" algn="l"/>
                <a:tab pos="7734295" algn="l"/>
                <a:tab pos="8137723" algn="l"/>
                <a:tab pos="8541151" algn="l"/>
              </a:tabLst>
              <a:defRPr sz="300">
                <a:latin typeface="Calibri"/>
                <a:ea typeface="Calibri"/>
                <a:cs typeface="Calibri"/>
                <a:sym typeface="Calibri"/>
              </a:defRPr>
            </a:pPr>
            <a:endParaRPr sz="272" kern="0">
              <a:solidFill>
                <a:srgbClr val="000000"/>
              </a:solidFill>
              <a:latin typeface="Calibri"/>
              <a:ea typeface="Calibri"/>
              <a:cs typeface="Calibri"/>
              <a:sym typeface="Calibri"/>
            </a:endParaRPr>
          </a:p>
          <a:p>
            <a:pPr algn="just" defTabSz="685828" eaLnBrk="1" fontAlgn="auto">
              <a:lnSpc>
                <a:spcPct val="80000"/>
              </a:lnSpc>
              <a:spcBef>
                <a:spcPts val="635"/>
              </a:spcBef>
              <a:spcAft>
                <a:spcPts val="0"/>
              </a:spcAft>
              <a:tabLst>
                <a:tab pos="391902" algn="l"/>
                <a:tab pos="795330" algn="l"/>
                <a:tab pos="1210285" algn="l"/>
                <a:tab pos="1602186" algn="l"/>
                <a:tab pos="2017141" algn="l"/>
                <a:tab pos="2432096" algn="l"/>
                <a:tab pos="2835524" algn="l"/>
                <a:tab pos="3250479" algn="l"/>
                <a:tab pos="3653907" algn="l"/>
                <a:tab pos="4057335" algn="l"/>
                <a:tab pos="4472290" algn="l"/>
                <a:tab pos="4875718" algn="l"/>
                <a:tab pos="5279146" algn="l"/>
                <a:tab pos="5694101" algn="l"/>
                <a:tab pos="6097529" algn="l"/>
                <a:tab pos="6512484" algn="l"/>
                <a:tab pos="6915912" algn="l"/>
                <a:tab pos="7319340" algn="l"/>
                <a:tab pos="7734295" algn="l"/>
                <a:tab pos="8137723" algn="l"/>
                <a:tab pos="8541151" algn="l"/>
              </a:tabLst>
              <a:defRPr>
                <a:latin typeface="Calibri"/>
                <a:ea typeface="Calibri"/>
                <a:cs typeface="Calibri"/>
                <a:sym typeface="Calibri"/>
              </a:defRPr>
            </a:pPr>
            <a:r>
              <a:rPr sz="2178" kern="0">
                <a:solidFill>
                  <a:srgbClr val="000000"/>
                </a:solidFill>
                <a:latin typeface="Calibri"/>
                <a:ea typeface="Calibri"/>
                <a:cs typeface="Calibri"/>
                <a:sym typeface="Calibri"/>
              </a:rPr>
              <a:t>2. </a:t>
            </a:r>
            <a:r>
              <a:rPr sz="2541" kern="0">
                <a:solidFill>
                  <a:srgbClr val="000000"/>
                </a:solidFill>
                <a:latin typeface="Calibri"/>
                <a:ea typeface="Calibri"/>
                <a:cs typeface="Calibri"/>
                <a:sym typeface="Calibri"/>
              </a:rPr>
              <a:t>En Derecho no hay esa discusión</a:t>
            </a:r>
            <a:r>
              <a:rPr sz="2178" kern="0">
                <a:solidFill>
                  <a:srgbClr val="000000"/>
                </a:solidFill>
                <a:latin typeface="Calibri"/>
                <a:ea typeface="Calibri"/>
                <a:cs typeface="Calibri"/>
                <a:sym typeface="Calibri"/>
              </a:rPr>
              <a:t>;</a:t>
            </a:r>
          </a:p>
          <a:p>
            <a:pPr algn="just" defTabSz="685828" eaLnBrk="1" fontAlgn="auto">
              <a:lnSpc>
                <a:spcPct val="80000"/>
              </a:lnSpc>
              <a:spcBef>
                <a:spcPts val="635"/>
              </a:spcBef>
              <a:spcAft>
                <a:spcPts val="0"/>
              </a:spcAft>
              <a:tabLst>
                <a:tab pos="391902" algn="l"/>
                <a:tab pos="795330" algn="l"/>
                <a:tab pos="1210285" algn="l"/>
                <a:tab pos="1602186" algn="l"/>
                <a:tab pos="2017141" algn="l"/>
                <a:tab pos="2432096" algn="l"/>
                <a:tab pos="2835524" algn="l"/>
                <a:tab pos="3250479" algn="l"/>
                <a:tab pos="3653907" algn="l"/>
                <a:tab pos="4057335" algn="l"/>
                <a:tab pos="4472290" algn="l"/>
                <a:tab pos="4875718" algn="l"/>
                <a:tab pos="5279146" algn="l"/>
                <a:tab pos="5694101" algn="l"/>
                <a:tab pos="6097529" algn="l"/>
                <a:tab pos="6512484" algn="l"/>
                <a:tab pos="6915912" algn="l"/>
                <a:tab pos="7319340" algn="l"/>
                <a:tab pos="7734295" algn="l"/>
                <a:tab pos="8137723" algn="l"/>
                <a:tab pos="8541151" algn="l"/>
              </a:tabLst>
              <a:defRPr sz="300">
                <a:latin typeface="Calibri"/>
                <a:ea typeface="Calibri"/>
                <a:cs typeface="Calibri"/>
                <a:sym typeface="Calibri"/>
              </a:defRPr>
            </a:pPr>
            <a:endParaRPr sz="272" kern="0">
              <a:solidFill>
                <a:srgbClr val="000000"/>
              </a:solidFill>
              <a:latin typeface="Calibri"/>
              <a:ea typeface="Calibri"/>
              <a:cs typeface="Calibri"/>
              <a:sym typeface="Calibri"/>
            </a:endParaRPr>
          </a:p>
          <a:p>
            <a:pPr algn="just" defTabSz="685828" eaLnBrk="1" fontAlgn="auto">
              <a:lnSpc>
                <a:spcPct val="80000"/>
              </a:lnSpc>
              <a:spcBef>
                <a:spcPts val="635"/>
              </a:spcBef>
              <a:spcAft>
                <a:spcPts val="0"/>
              </a:spcAft>
              <a:tabLst>
                <a:tab pos="391902" algn="l"/>
                <a:tab pos="795330" algn="l"/>
                <a:tab pos="1210285" algn="l"/>
                <a:tab pos="1602186" algn="l"/>
                <a:tab pos="2017141" algn="l"/>
                <a:tab pos="2432096" algn="l"/>
                <a:tab pos="2835524" algn="l"/>
                <a:tab pos="3250479" algn="l"/>
                <a:tab pos="3653907" algn="l"/>
                <a:tab pos="4057335" algn="l"/>
                <a:tab pos="4472290" algn="l"/>
                <a:tab pos="4875718" algn="l"/>
                <a:tab pos="5279146" algn="l"/>
                <a:tab pos="5694101" algn="l"/>
                <a:tab pos="6097529" algn="l"/>
                <a:tab pos="6512484" algn="l"/>
                <a:tab pos="6915912" algn="l"/>
                <a:tab pos="7319340" algn="l"/>
                <a:tab pos="7734295" algn="l"/>
                <a:tab pos="8137723" algn="l"/>
                <a:tab pos="8541151" algn="l"/>
              </a:tabLst>
              <a:defRPr>
                <a:latin typeface="Calibri"/>
                <a:ea typeface="Calibri"/>
                <a:cs typeface="Calibri"/>
                <a:sym typeface="Calibri"/>
              </a:defRPr>
            </a:pPr>
            <a:r>
              <a:rPr sz="2178" kern="0">
                <a:solidFill>
                  <a:srgbClr val="000000"/>
                </a:solidFill>
                <a:latin typeface="Calibri"/>
                <a:ea typeface="Calibri"/>
                <a:cs typeface="Calibri"/>
                <a:sym typeface="Calibri"/>
              </a:rPr>
              <a:t>3. </a:t>
            </a:r>
            <a:r>
              <a:rPr sz="2541" kern="0">
                <a:solidFill>
                  <a:srgbClr val="000000"/>
                </a:solidFill>
                <a:latin typeface="Calibri"/>
                <a:ea typeface="Calibri"/>
                <a:cs typeface="Calibri"/>
                <a:sym typeface="Calibri"/>
              </a:rPr>
              <a:t>La contaminación impacta en la ley cuando supera los niveles admitidos por las normas administrativas o cuando la técnica -sin superar el nivel de contaminación- no es aceptada. Derecho Constitucional, Derecho Administrativo, Derecho Civil;</a:t>
            </a:r>
          </a:p>
          <a:p>
            <a:pPr algn="just" defTabSz="685828" eaLnBrk="1" fontAlgn="auto">
              <a:lnSpc>
                <a:spcPct val="80000"/>
              </a:lnSpc>
              <a:spcBef>
                <a:spcPts val="635"/>
              </a:spcBef>
              <a:spcAft>
                <a:spcPts val="0"/>
              </a:spcAft>
              <a:tabLst>
                <a:tab pos="391902" algn="l"/>
                <a:tab pos="795330" algn="l"/>
                <a:tab pos="1210285" algn="l"/>
                <a:tab pos="1602186" algn="l"/>
                <a:tab pos="2017141" algn="l"/>
                <a:tab pos="2432096" algn="l"/>
                <a:tab pos="2835524" algn="l"/>
                <a:tab pos="3250479" algn="l"/>
                <a:tab pos="3653907" algn="l"/>
                <a:tab pos="4057335" algn="l"/>
                <a:tab pos="4472290" algn="l"/>
                <a:tab pos="4875718" algn="l"/>
                <a:tab pos="5279146" algn="l"/>
                <a:tab pos="5694101" algn="l"/>
                <a:tab pos="6097529" algn="l"/>
                <a:tab pos="6512484" algn="l"/>
                <a:tab pos="6915912" algn="l"/>
                <a:tab pos="7319340" algn="l"/>
                <a:tab pos="7734295" algn="l"/>
                <a:tab pos="8137723" algn="l"/>
                <a:tab pos="8541151" algn="l"/>
              </a:tabLst>
              <a:defRPr sz="2800">
                <a:latin typeface="Calibri"/>
                <a:ea typeface="Calibri"/>
                <a:cs typeface="Calibri"/>
                <a:sym typeface="Calibri"/>
              </a:defRPr>
            </a:pPr>
            <a:endParaRPr sz="2541" kern="0">
              <a:solidFill>
                <a:srgbClr val="000000"/>
              </a:solidFill>
              <a:latin typeface="Calibri"/>
              <a:ea typeface="Calibri"/>
              <a:cs typeface="Calibri"/>
              <a:sym typeface="Calibri"/>
            </a:endParaRPr>
          </a:p>
          <a:p>
            <a:pPr algn="just" defTabSz="685828" eaLnBrk="1" fontAlgn="auto">
              <a:lnSpc>
                <a:spcPct val="80000"/>
              </a:lnSpc>
              <a:spcBef>
                <a:spcPts val="635"/>
              </a:spcBef>
              <a:spcAft>
                <a:spcPts val="0"/>
              </a:spcAft>
              <a:tabLst>
                <a:tab pos="391902" algn="l"/>
                <a:tab pos="795330" algn="l"/>
                <a:tab pos="1210285" algn="l"/>
                <a:tab pos="1602186" algn="l"/>
                <a:tab pos="2017141" algn="l"/>
                <a:tab pos="2432096" algn="l"/>
                <a:tab pos="2835524" algn="l"/>
                <a:tab pos="3250479" algn="l"/>
                <a:tab pos="3653907" algn="l"/>
                <a:tab pos="4057335" algn="l"/>
                <a:tab pos="4472290" algn="l"/>
                <a:tab pos="4875718" algn="l"/>
                <a:tab pos="5279146" algn="l"/>
                <a:tab pos="5694101" algn="l"/>
                <a:tab pos="6097529" algn="l"/>
                <a:tab pos="6512484" algn="l"/>
                <a:tab pos="6915912" algn="l"/>
                <a:tab pos="7319340" algn="l"/>
                <a:tab pos="7734295" algn="l"/>
                <a:tab pos="8137723" algn="l"/>
                <a:tab pos="8541151" algn="l"/>
              </a:tabLst>
              <a:defRPr>
                <a:latin typeface="Calibri"/>
                <a:ea typeface="Calibri"/>
                <a:cs typeface="Calibri"/>
                <a:sym typeface="Calibri"/>
              </a:defRPr>
            </a:pPr>
            <a:r>
              <a:rPr sz="2178" kern="0">
                <a:solidFill>
                  <a:srgbClr val="000000"/>
                </a:solidFill>
                <a:latin typeface="Calibri"/>
                <a:ea typeface="Calibri"/>
                <a:cs typeface="Calibri"/>
                <a:sym typeface="Calibri"/>
              </a:rPr>
              <a:t>4. </a:t>
            </a:r>
            <a:r>
              <a:rPr sz="2723" kern="0">
                <a:solidFill>
                  <a:srgbClr val="000000"/>
                </a:solidFill>
                <a:latin typeface="Calibri"/>
                <a:ea typeface="Calibri"/>
                <a:cs typeface="Calibri"/>
                <a:sym typeface="Calibri"/>
              </a:rPr>
              <a:t>Es</a:t>
            </a:r>
            <a:r>
              <a:rPr sz="2723" b="1" kern="0">
                <a:solidFill>
                  <a:srgbClr val="000000"/>
                </a:solidFill>
                <a:latin typeface="Calibri"/>
                <a:ea typeface="Calibri"/>
                <a:cs typeface="Calibri"/>
                <a:sym typeface="Calibri"/>
              </a:rPr>
              <a:t> delito</a:t>
            </a:r>
            <a:r>
              <a:rPr sz="2723" kern="0">
                <a:solidFill>
                  <a:srgbClr val="000000"/>
                </a:solidFill>
                <a:latin typeface="Calibri"/>
                <a:ea typeface="Calibri"/>
                <a:cs typeface="Calibri"/>
                <a:sym typeface="Calibri"/>
              </a:rPr>
              <a:t> cuando supera los índices previstos por la ley penal ambiental o cuando la técnica utilizada causa un daño previsto por la Ley Penal.</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hape 57"/>
          <p:cNvSpPr txBox="1">
            <a:spLocks noGrp="1"/>
          </p:cNvSpPr>
          <p:nvPr>
            <p:ph type="ctrTitle" idx="4294967295"/>
          </p:nvPr>
        </p:nvSpPr>
        <p:spPr bwMode="auto">
          <a:xfrm>
            <a:off x="458788" y="314325"/>
            <a:ext cx="8228012" cy="1058863"/>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numCol="1" anchorCtr="0" compatLnSpc="1">
            <a:prstTxWarp prst="textNoShape">
              <a:avLst/>
            </a:prstTxWarp>
          </a:bodyPr>
          <a:lstStyle/>
          <a:p>
            <a:pPr eaLnBrk="1" hangingPunct="1">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pPr>
            <a:r>
              <a:rPr lang="es-AR" altLang="es-AR" sz="4800" u="sng" smtClean="0">
                <a:solidFill>
                  <a:srgbClr val="000000"/>
                </a:solidFill>
                <a:latin typeface="Arial" panose="020B0604020202020204" pitchFamily="34" charset="0"/>
                <a:cs typeface="Arial" panose="020B0604020202020204" pitchFamily="34" charset="0"/>
              </a:rPr>
              <a:t>Corrupción e impunidad</a:t>
            </a:r>
          </a:p>
        </p:txBody>
      </p:sp>
      <p:sp>
        <p:nvSpPr>
          <p:cNvPr id="33" name="Shape 58"/>
          <p:cNvSpPr txBox="1">
            <a:spLocks noGrp="1"/>
          </p:cNvSpPr>
          <p:nvPr>
            <p:ph type="subTitle" idx="4294967295"/>
          </p:nvPr>
        </p:nvSpPr>
        <p:spPr>
          <a:xfrm>
            <a:off x="165100" y="1579563"/>
            <a:ext cx="8821738" cy="5118100"/>
          </a:xfrm>
        </p:spPr>
        <p:txBody>
          <a:bodyPr anchor="ctr">
            <a:normAutofit lnSpcReduction="10000"/>
          </a:bodyPr>
          <a:lstStyle/>
          <a:p>
            <a:pPr marL="282400" indent="-275196" defTabSz="407750" eaLnBrk="1" fontAlgn="auto" hangingPunct="1">
              <a:spcBef>
                <a:spcPts val="726"/>
              </a:spcBef>
              <a:spcAft>
                <a:spcPts val="0"/>
              </a:spcAft>
              <a:tabLst>
                <a:tab pos="311216" algn="l"/>
                <a:tab pos="403428" algn="l"/>
                <a:tab pos="806856" algn="l"/>
                <a:tab pos="1221811" algn="l"/>
                <a:tab pos="1625239" algn="l"/>
                <a:tab pos="2028668" algn="l"/>
                <a:tab pos="2443622" algn="l"/>
                <a:tab pos="2847050" algn="l"/>
                <a:tab pos="3250479" algn="l"/>
                <a:tab pos="3665433" algn="l"/>
                <a:tab pos="4068862" algn="l"/>
                <a:tab pos="4483816" algn="l"/>
                <a:tab pos="4887244" algn="l"/>
                <a:tab pos="5290673" algn="l"/>
                <a:tab pos="5705627" algn="l"/>
                <a:tab pos="6109056" algn="l"/>
                <a:tab pos="6512484" algn="l"/>
                <a:tab pos="6927439" algn="l"/>
                <a:tab pos="7330867" algn="l"/>
                <a:tab pos="7745821" algn="l"/>
                <a:tab pos="8149250" algn="l"/>
                <a:tab pos="8541151" algn="l"/>
              </a:tabLst>
              <a:defRPr sz="4400">
                <a:solidFill>
                  <a:srgbClr val="000000"/>
                </a:solidFill>
              </a:defRPr>
            </a:pPr>
            <a:r>
              <a:rPr sz="4400">
                <a:solidFill>
                  <a:srgbClr val="000000"/>
                </a:solidFill>
                <a:sym typeface="Arial"/>
              </a:rPr>
              <a:t>A mas contaminación, mas ganancias. </a:t>
            </a:r>
          </a:p>
          <a:p>
            <a:pPr marL="282400" indent="-275196" defTabSz="407750" eaLnBrk="1" fontAlgn="auto" hangingPunct="1">
              <a:spcBef>
                <a:spcPts val="726"/>
              </a:spcBef>
              <a:spcAft>
                <a:spcPts val="0"/>
              </a:spcAft>
              <a:tabLst>
                <a:tab pos="311216" algn="l"/>
                <a:tab pos="403428" algn="l"/>
                <a:tab pos="806856" algn="l"/>
                <a:tab pos="1221811" algn="l"/>
                <a:tab pos="1625239" algn="l"/>
                <a:tab pos="2028668" algn="l"/>
                <a:tab pos="2443622" algn="l"/>
                <a:tab pos="2847050" algn="l"/>
                <a:tab pos="3250479" algn="l"/>
                <a:tab pos="3665433" algn="l"/>
                <a:tab pos="4068862" algn="l"/>
                <a:tab pos="4483816" algn="l"/>
                <a:tab pos="4887244" algn="l"/>
                <a:tab pos="5290673" algn="l"/>
                <a:tab pos="5705627" algn="l"/>
                <a:tab pos="6109056" algn="l"/>
                <a:tab pos="6512484" algn="l"/>
                <a:tab pos="6927439" algn="l"/>
                <a:tab pos="7330867" algn="l"/>
                <a:tab pos="7745821" algn="l"/>
                <a:tab pos="8149250" algn="l"/>
                <a:tab pos="8541151" algn="l"/>
              </a:tabLst>
              <a:defRPr sz="4400">
                <a:solidFill>
                  <a:srgbClr val="000000"/>
                </a:solidFill>
              </a:defRPr>
            </a:pPr>
            <a:r>
              <a:rPr sz="4400">
                <a:solidFill>
                  <a:srgbClr val="000000"/>
                </a:solidFill>
                <a:sym typeface="Arial"/>
              </a:rPr>
              <a:t>A más ganancia mayor capital de inversión. </a:t>
            </a:r>
          </a:p>
          <a:p>
            <a:pPr marL="282400" indent="-275196" defTabSz="407750" eaLnBrk="1" fontAlgn="auto" hangingPunct="1">
              <a:spcBef>
                <a:spcPts val="726"/>
              </a:spcBef>
              <a:spcAft>
                <a:spcPts val="0"/>
              </a:spcAft>
              <a:tabLst>
                <a:tab pos="311216" algn="l"/>
                <a:tab pos="403428" algn="l"/>
                <a:tab pos="806856" algn="l"/>
                <a:tab pos="1221811" algn="l"/>
                <a:tab pos="1625239" algn="l"/>
                <a:tab pos="2028668" algn="l"/>
                <a:tab pos="2443622" algn="l"/>
                <a:tab pos="2847050" algn="l"/>
                <a:tab pos="3250479" algn="l"/>
                <a:tab pos="3665433" algn="l"/>
                <a:tab pos="4068862" algn="l"/>
                <a:tab pos="4483816" algn="l"/>
                <a:tab pos="4887244" algn="l"/>
                <a:tab pos="5290673" algn="l"/>
                <a:tab pos="5705627" algn="l"/>
                <a:tab pos="6109056" algn="l"/>
                <a:tab pos="6512484" algn="l"/>
                <a:tab pos="6927439" algn="l"/>
                <a:tab pos="7330867" algn="l"/>
                <a:tab pos="7745821" algn="l"/>
                <a:tab pos="8149250" algn="l"/>
                <a:tab pos="8541151" algn="l"/>
              </a:tabLst>
              <a:defRPr sz="4400">
                <a:solidFill>
                  <a:srgbClr val="000000"/>
                </a:solidFill>
              </a:defRPr>
            </a:pPr>
            <a:r>
              <a:rPr sz="4400">
                <a:solidFill>
                  <a:srgbClr val="000000"/>
                </a:solidFill>
                <a:sym typeface="Arial"/>
              </a:rPr>
              <a:t>A mayor capital de inversión, mayor corrupción. </a:t>
            </a:r>
          </a:p>
          <a:p>
            <a:pPr marL="282400" indent="-275196" defTabSz="407750" eaLnBrk="1" fontAlgn="auto" hangingPunct="1">
              <a:spcBef>
                <a:spcPts val="726"/>
              </a:spcBef>
              <a:spcAft>
                <a:spcPts val="0"/>
              </a:spcAft>
              <a:tabLst>
                <a:tab pos="311216" algn="l"/>
                <a:tab pos="403428" algn="l"/>
                <a:tab pos="806856" algn="l"/>
                <a:tab pos="1221811" algn="l"/>
                <a:tab pos="1625239" algn="l"/>
                <a:tab pos="2028668" algn="l"/>
                <a:tab pos="2443622" algn="l"/>
                <a:tab pos="2847050" algn="l"/>
                <a:tab pos="3250479" algn="l"/>
                <a:tab pos="3665433" algn="l"/>
                <a:tab pos="4068862" algn="l"/>
                <a:tab pos="4483816" algn="l"/>
                <a:tab pos="4887244" algn="l"/>
                <a:tab pos="5290673" algn="l"/>
                <a:tab pos="5705627" algn="l"/>
                <a:tab pos="6109056" algn="l"/>
                <a:tab pos="6512484" algn="l"/>
                <a:tab pos="6927439" algn="l"/>
                <a:tab pos="7330867" algn="l"/>
                <a:tab pos="7745821" algn="l"/>
                <a:tab pos="8149250" algn="l"/>
                <a:tab pos="8541151" algn="l"/>
              </a:tabLst>
              <a:defRPr sz="4400">
                <a:solidFill>
                  <a:srgbClr val="000000"/>
                </a:solidFill>
              </a:defRPr>
            </a:pPr>
            <a:r>
              <a:rPr sz="4400">
                <a:solidFill>
                  <a:srgbClr val="000000"/>
                </a:solidFill>
                <a:sym typeface="Arial"/>
              </a:rPr>
              <a:t>A mayor corrupción, mayor impunidad</a:t>
            </a:r>
          </a:p>
          <a:p>
            <a:pPr marL="282400" indent="-275196" defTabSz="407750" eaLnBrk="1" fontAlgn="auto" hangingPunct="1">
              <a:spcBef>
                <a:spcPts val="726"/>
              </a:spcBef>
              <a:spcAft>
                <a:spcPts val="0"/>
              </a:spcAft>
              <a:tabLst>
                <a:tab pos="311216" algn="l"/>
                <a:tab pos="403428" algn="l"/>
                <a:tab pos="806856" algn="l"/>
                <a:tab pos="1221811" algn="l"/>
                <a:tab pos="1625239" algn="l"/>
                <a:tab pos="2028668" algn="l"/>
                <a:tab pos="2443622" algn="l"/>
                <a:tab pos="2847050" algn="l"/>
                <a:tab pos="3250479" algn="l"/>
                <a:tab pos="3665433" algn="l"/>
                <a:tab pos="4068862" algn="l"/>
                <a:tab pos="4483816" algn="l"/>
                <a:tab pos="4887244" algn="l"/>
                <a:tab pos="5290673" algn="l"/>
                <a:tab pos="5705627" algn="l"/>
                <a:tab pos="6109056" algn="l"/>
                <a:tab pos="6512484" algn="l"/>
                <a:tab pos="6927439" algn="l"/>
                <a:tab pos="7330867" algn="l"/>
                <a:tab pos="7745821" algn="l"/>
                <a:tab pos="8149250" algn="l"/>
                <a:tab pos="8541151" algn="l"/>
              </a:tabLst>
              <a:defRPr sz="4400">
                <a:solidFill>
                  <a:srgbClr val="000000"/>
                </a:solidFill>
              </a:defRPr>
            </a:pPr>
            <a:r>
              <a:rPr sz="4400">
                <a:solidFill>
                  <a:srgbClr val="000000"/>
                </a:solidFill>
                <a:sym typeface="Arial"/>
              </a:rPr>
              <a:t>A mayor impunidad mas contaminacion</a:t>
            </a: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Imagen 1" descr="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7975" y="1588"/>
            <a:ext cx="8759825"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6" name="Shape 46"/>
          <p:cNvSpPr txBox="1">
            <a:spLocks noGrp="1"/>
          </p:cNvSpPr>
          <p:nvPr>
            <p:ph type="ctrTitle" idx="4294967295"/>
          </p:nvPr>
        </p:nvSpPr>
        <p:spPr>
          <a:xfrm>
            <a:off x="460375" y="752475"/>
            <a:ext cx="9145588" cy="1144588"/>
          </a:xfrm>
        </p:spPr>
        <p:txBody>
          <a:bodyPr lIns="35203" tIns="35203" rIns="35203" bIns="35203">
            <a:normAutofit/>
          </a:bodyPr>
          <a:lstStyle/>
          <a:p>
            <a:pPr algn="l" defTabSz="500650" eaLnBrk="1" fontAlgn="auto" hangingPunct="1">
              <a:lnSpc>
                <a:spcPct val="90000"/>
              </a:lnSpc>
              <a:spcBef>
                <a:spcPts val="0"/>
              </a:spcBef>
              <a:spcAft>
                <a:spcPts val="0"/>
              </a:spcAft>
              <a:defRPr sz="2800" i="0" u="sng">
                <a:solidFill>
                  <a:srgbClr val="1F4E79"/>
                </a:solidFill>
                <a:effectLst>
                  <a:outerShdw blurRad="12700" dist="18542" dir="2700000" rotWithShape="0">
                    <a:srgbClr val="DDDDDD"/>
                  </a:outerShdw>
                </a:effectLst>
                <a:latin typeface="Calibri"/>
                <a:ea typeface="Calibri"/>
                <a:cs typeface="Calibri"/>
                <a:sym typeface="Calibri"/>
              </a:defRPr>
            </a:pPr>
            <a:endParaRPr sz="2800" i="0" u="sng">
              <a:solidFill>
                <a:srgbClr val="1F4E79"/>
              </a:solidFill>
              <a:effectLst>
                <a:outerShdw blurRad="12700" dist="18542" dir="2700000" rotWithShape="0">
                  <a:srgbClr val="DDDDDD"/>
                </a:outerShdw>
              </a:effectLst>
              <a:latin typeface="Calibri"/>
              <a:ea typeface="Calibri"/>
              <a:cs typeface="Calibri"/>
              <a:sym typeface="Calibri"/>
            </a:endParaRPr>
          </a:p>
        </p:txBody>
      </p:sp>
      <p:sp>
        <p:nvSpPr>
          <p:cNvPr id="65540" name="Shape 47"/>
          <p:cNvSpPr txBox="1">
            <a:spLocks noGrp="1"/>
          </p:cNvSpPr>
          <p:nvPr>
            <p:ph type="subTitle" idx="4294967295"/>
          </p:nvPr>
        </p:nvSpPr>
        <p:spPr bwMode="auto">
          <a:xfrm>
            <a:off x="128588" y="1897063"/>
            <a:ext cx="8939212" cy="495935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numCol="1" anchor="ctr" anchorCtr="0" compatLnSpc="1">
            <a:prstTxWarp prst="textNoShape">
              <a:avLst/>
            </a:prstTxWarp>
          </a:bodyPr>
          <a:lstStyle/>
          <a:p>
            <a:pPr marL="0" indent="0" algn="ctr" defTabSz="685800" eaLnBrk="1" hangingPunct="1">
              <a:lnSpc>
                <a:spcPct val="50000"/>
              </a:lnSpc>
              <a:spcBef>
                <a:spcPts val="638"/>
              </a:spcBef>
              <a:tabLst>
                <a:tab pos="390525" algn="l"/>
                <a:tab pos="793750" algn="l"/>
                <a:tab pos="1209675" algn="l"/>
                <a:tab pos="1601788" algn="l"/>
                <a:tab pos="2016125" algn="l"/>
                <a:tab pos="2432050" algn="l"/>
                <a:tab pos="2835275" algn="l"/>
                <a:tab pos="3249613" algn="l"/>
                <a:tab pos="3652838" algn="l"/>
                <a:tab pos="4056063" algn="l"/>
                <a:tab pos="4471988" algn="l"/>
                <a:tab pos="4875213" algn="l"/>
                <a:tab pos="5278438" algn="l"/>
                <a:tab pos="5692775" algn="l"/>
                <a:tab pos="6096000" algn="l"/>
                <a:tab pos="6511925" algn="l"/>
                <a:tab pos="6915150" algn="l"/>
                <a:tab pos="7318375" algn="l"/>
                <a:tab pos="7732713" algn="l"/>
                <a:tab pos="8137525" algn="l"/>
                <a:tab pos="8540750" algn="l"/>
                <a:tab pos="8955088" algn="l"/>
              </a:tabLst>
            </a:pPr>
            <a:r>
              <a:rPr lang="es-AR" altLang="es-AR" sz="3800" b="1" smtClean="0">
                <a:solidFill>
                  <a:srgbClr val="000000"/>
                </a:solidFill>
                <a:latin typeface="Calibri" panose="020F0502020204030204" pitchFamily="34" charset="0"/>
                <a:cs typeface="Calibri" panose="020F0502020204030204" pitchFamily="34" charset="0"/>
                <a:sym typeface="Calibri" panose="020F0502020204030204" pitchFamily="34" charset="0"/>
              </a:rPr>
              <a:t>CÓDIGO PENAL: </a:t>
            </a:r>
          </a:p>
          <a:p>
            <a:pPr marL="0" indent="0" algn="ctr" defTabSz="685800" eaLnBrk="1" hangingPunct="1">
              <a:lnSpc>
                <a:spcPct val="50000"/>
              </a:lnSpc>
              <a:spcBef>
                <a:spcPts val="638"/>
              </a:spcBef>
              <a:tabLst>
                <a:tab pos="390525" algn="l"/>
                <a:tab pos="793750" algn="l"/>
                <a:tab pos="1209675" algn="l"/>
                <a:tab pos="1601788" algn="l"/>
                <a:tab pos="2016125" algn="l"/>
                <a:tab pos="2432050" algn="l"/>
                <a:tab pos="2835275" algn="l"/>
                <a:tab pos="3249613" algn="l"/>
                <a:tab pos="3652838" algn="l"/>
                <a:tab pos="4056063" algn="l"/>
                <a:tab pos="4471988" algn="l"/>
                <a:tab pos="4875213" algn="l"/>
                <a:tab pos="5278438" algn="l"/>
                <a:tab pos="5692775" algn="l"/>
                <a:tab pos="6096000" algn="l"/>
                <a:tab pos="6511925" algn="l"/>
                <a:tab pos="6915150" algn="l"/>
                <a:tab pos="7318375" algn="l"/>
                <a:tab pos="7732713" algn="l"/>
                <a:tab pos="8137525" algn="l"/>
                <a:tab pos="8540750" algn="l"/>
                <a:tab pos="8955088" algn="l"/>
              </a:tabLst>
            </a:pPr>
            <a:endParaRPr lang="es-AR" altLang="es-AR" sz="2800" b="1" smtClean="0">
              <a:solidFill>
                <a:srgbClr val="000000"/>
              </a:solidFill>
              <a:latin typeface="Calibri" panose="020F0502020204030204" pitchFamily="34" charset="0"/>
              <a:cs typeface="Calibri" panose="020F0502020204030204" pitchFamily="34" charset="0"/>
              <a:sym typeface="Calibri" panose="020F0502020204030204" pitchFamily="34" charset="0"/>
            </a:endParaRPr>
          </a:p>
          <a:p>
            <a:pPr marL="0" indent="0" algn="just" defTabSz="685800" eaLnBrk="1" hangingPunct="1">
              <a:lnSpc>
                <a:spcPct val="70000"/>
              </a:lnSpc>
              <a:spcBef>
                <a:spcPts val="638"/>
              </a:spcBef>
              <a:tabLst>
                <a:tab pos="390525" algn="l"/>
                <a:tab pos="793750" algn="l"/>
                <a:tab pos="1209675" algn="l"/>
                <a:tab pos="1601788" algn="l"/>
                <a:tab pos="2016125" algn="l"/>
                <a:tab pos="2432050" algn="l"/>
                <a:tab pos="2835275" algn="l"/>
                <a:tab pos="3249613" algn="l"/>
                <a:tab pos="3652838" algn="l"/>
                <a:tab pos="4056063" algn="l"/>
                <a:tab pos="4471988" algn="l"/>
                <a:tab pos="4875213" algn="l"/>
                <a:tab pos="5278438" algn="l"/>
                <a:tab pos="5692775" algn="l"/>
                <a:tab pos="6096000" algn="l"/>
                <a:tab pos="6511925" algn="l"/>
                <a:tab pos="6915150" algn="l"/>
                <a:tab pos="7318375" algn="l"/>
                <a:tab pos="7732713" algn="l"/>
                <a:tab pos="8137525" algn="l"/>
                <a:tab pos="8540750" algn="l"/>
                <a:tab pos="8955088" algn="l"/>
              </a:tabLst>
            </a:pPr>
            <a:r>
              <a:rPr lang="es-AR" altLang="es-AR" sz="3000" b="1" smtClean="0">
                <a:solidFill>
                  <a:srgbClr val="000000"/>
                </a:solidFill>
                <a:latin typeface="Calibri" panose="020F0502020204030204" pitchFamily="34" charset="0"/>
                <a:cs typeface="Calibri" panose="020F0502020204030204" pitchFamily="34" charset="0"/>
                <a:sym typeface="Calibri" panose="020F0502020204030204" pitchFamily="34" charset="0"/>
              </a:rPr>
              <a:t>Delitos contra la Seguridad: </a:t>
            </a:r>
          </a:p>
          <a:p>
            <a:pPr marL="0" indent="0" algn="just" defTabSz="685800" eaLnBrk="1" hangingPunct="1">
              <a:lnSpc>
                <a:spcPct val="70000"/>
              </a:lnSpc>
              <a:spcBef>
                <a:spcPts val="638"/>
              </a:spcBef>
              <a:tabLst>
                <a:tab pos="390525" algn="l"/>
                <a:tab pos="793750" algn="l"/>
                <a:tab pos="1209675" algn="l"/>
                <a:tab pos="1601788" algn="l"/>
                <a:tab pos="2016125" algn="l"/>
                <a:tab pos="2432050" algn="l"/>
                <a:tab pos="2835275" algn="l"/>
                <a:tab pos="3249613" algn="l"/>
                <a:tab pos="3652838" algn="l"/>
                <a:tab pos="4056063" algn="l"/>
                <a:tab pos="4471988" algn="l"/>
                <a:tab pos="4875213" algn="l"/>
                <a:tab pos="5278438" algn="l"/>
                <a:tab pos="5692775" algn="l"/>
                <a:tab pos="6096000" algn="l"/>
                <a:tab pos="6511925" algn="l"/>
                <a:tab pos="6915150" algn="l"/>
                <a:tab pos="7318375" algn="l"/>
                <a:tab pos="7732713" algn="l"/>
                <a:tab pos="8137525" algn="l"/>
                <a:tab pos="8540750" algn="l"/>
                <a:tab pos="8955088" algn="l"/>
              </a:tabLst>
            </a:pPr>
            <a:r>
              <a:rPr lang="es-AR" altLang="es-AR" sz="3000" smtClean="0">
                <a:solidFill>
                  <a:srgbClr val="000000"/>
                </a:solidFill>
                <a:latin typeface="Calibri" panose="020F0502020204030204" pitchFamily="34" charset="0"/>
                <a:cs typeface="Calibri" panose="020F0502020204030204" pitchFamily="34" charset="0"/>
                <a:sym typeface="Calibri" panose="020F0502020204030204" pitchFamily="34" charset="0"/>
              </a:rPr>
              <a:t>Art. 186, de 3 a diez años: incendio, explosión o inundación con peligro para los bienes. Art. 187, de 3 a 10 años: estrago</a:t>
            </a:r>
          </a:p>
          <a:p>
            <a:pPr marL="0" indent="0" algn="just" defTabSz="685800" eaLnBrk="1" hangingPunct="1">
              <a:lnSpc>
                <a:spcPct val="70000"/>
              </a:lnSpc>
              <a:spcBef>
                <a:spcPts val="638"/>
              </a:spcBef>
              <a:tabLst>
                <a:tab pos="390525" algn="l"/>
                <a:tab pos="793750" algn="l"/>
                <a:tab pos="1209675" algn="l"/>
                <a:tab pos="1601788" algn="l"/>
                <a:tab pos="2016125" algn="l"/>
                <a:tab pos="2432050" algn="l"/>
                <a:tab pos="2835275" algn="l"/>
                <a:tab pos="3249613" algn="l"/>
                <a:tab pos="3652838" algn="l"/>
                <a:tab pos="4056063" algn="l"/>
                <a:tab pos="4471988" algn="l"/>
                <a:tab pos="4875213" algn="l"/>
                <a:tab pos="5278438" algn="l"/>
                <a:tab pos="5692775" algn="l"/>
                <a:tab pos="6096000" algn="l"/>
                <a:tab pos="6511925" algn="l"/>
                <a:tab pos="6915150" algn="l"/>
                <a:tab pos="7318375" algn="l"/>
                <a:tab pos="7732713" algn="l"/>
                <a:tab pos="8137525" algn="l"/>
                <a:tab pos="8540750" algn="l"/>
                <a:tab pos="8955088" algn="l"/>
              </a:tabLst>
            </a:pPr>
            <a:endParaRPr lang="es-AR" altLang="es-AR" sz="3000" smtClean="0">
              <a:solidFill>
                <a:srgbClr val="000000"/>
              </a:solidFill>
              <a:latin typeface="Calibri" panose="020F0502020204030204" pitchFamily="34" charset="0"/>
              <a:cs typeface="Calibri" panose="020F0502020204030204" pitchFamily="34" charset="0"/>
              <a:sym typeface="Calibri" panose="020F0502020204030204" pitchFamily="34" charset="0"/>
            </a:endParaRPr>
          </a:p>
          <a:p>
            <a:pPr marL="0" indent="0" algn="just" defTabSz="685800" eaLnBrk="1" hangingPunct="1">
              <a:lnSpc>
                <a:spcPct val="70000"/>
              </a:lnSpc>
              <a:spcBef>
                <a:spcPts val="638"/>
              </a:spcBef>
              <a:tabLst>
                <a:tab pos="390525" algn="l"/>
                <a:tab pos="793750" algn="l"/>
                <a:tab pos="1209675" algn="l"/>
                <a:tab pos="1601788" algn="l"/>
                <a:tab pos="2016125" algn="l"/>
                <a:tab pos="2432050" algn="l"/>
                <a:tab pos="2835275" algn="l"/>
                <a:tab pos="3249613" algn="l"/>
                <a:tab pos="3652838" algn="l"/>
                <a:tab pos="4056063" algn="l"/>
                <a:tab pos="4471988" algn="l"/>
                <a:tab pos="4875213" algn="l"/>
                <a:tab pos="5278438" algn="l"/>
                <a:tab pos="5692775" algn="l"/>
                <a:tab pos="6096000" algn="l"/>
                <a:tab pos="6511925" algn="l"/>
                <a:tab pos="6915150" algn="l"/>
                <a:tab pos="7318375" algn="l"/>
                <a:tab pos="7732713" algn="l"/>
                <a:tab pos="8137525" algn="l"/>
                <a:tab pos="8540750" algn="l"/>
                <a:tab pos="8955088" algn="l"/>
              </a:tabLst>
            </a:pPr>
            <a:r>
              <a:rPr lang="es-AR" altLang="es-AR" sz="3000" b="1" smtClean="0">
                <a:solidFill>
                  <a:srgbClr val="000000"/>
                </a:solidFill>
                <a:latin typeface="Calibri" panose="020F0502020204030204" pitchFamily="34" charset="0"/>
                <a:cs typeface="Calibri" panose="020F0502020204030204" pitchFamily="34" charset="0"/>
                <a:sym typeface="Calibri" panose="020F0502020204030204" pitchFamily="34" charset="0"/>
              </a:rPr>
              <a:t>Delito de estrago culposo: </a:t>
            </a:r>
          </a:p>
          <a:p>
            <a:pPr marL="0" indent="0" algn="just" defTabSz="685800" eaLnBrk="1" hangingPunct="1">
              <a:lnSpc>
                <a:spcPct val="70000"/>
              </a:lnSpc>
              <a:spcBef>
                <a:spcPts val="638"/>
              </a:spcBef>
              <a:tabLst>
                <a:tab pos="390525" algn="l"/>
                <a:tab pos="793750" algn="l"/>
                <a:tab pos="1209675" algn="l"/>
                <a:tab pos="1601788" algn="l"/>
                <a:tab pos="2016125" algn="l"/>
                <a:tab pos="2432050" algn="l"/>
                <a:tab pos="2835275" algn="l"/>
                <a:tab pos="3249613" algn="l"/>
                <a:tab pos="3652838" algn="l"/>
                <a:tab pos="4056063" algn="l"/>
                <a:tab pos="4471988" algn="l"/>
                <a:tab pos="4875213" algn="l"/>
                <a:tab pos="5278438" algn="l"/>
                <a:tab pos="5692775" algn="l"/>
                <a:tab pos="6096000" algn="l"/>
                <a:tab pos="6511925" algn="l"/>
                <a:tab pos="6915150" algn="l"/>
                <a:tab pos="7318375" algn="l"/>
                <a:tab pos="7732713" algn="l"/>
                <a:tab pos="8137525" algn="l"/>
                <a:tab pos="8540750" algn="l"/>
                <a:tab pos="8955088" algn="l"/>
              </a:tabLst>
            </a:pPr>
            <a:r>
              <a:rPr lang="es-AR" altLang="es-AR" sz="3000" smtClean="0">
                <a:solidFill>
                  <a:srgbClr val="000000"/>
                </a:solidFill>
                <a:latin typeface="Calibri" panose="020F0502020204030204" pitchFamily="34" charset="0"/>
                <a:cs typeface="Calibri" panose="020F0502020204030204" pitchFamily="34" charset="0"/>
                <a:sym typeface="Calibri" panose="020F0502020204030204" pitchFamily="34" charset="0"/>
              </a:rPr>
              <a:t>Art. 189, de un mes a un año.</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hape 43"/>
          <p:cNvSpPr txBox="1">
            <a:spLocks noGrp="1"/>
          </p:cNvSpPr>
          <p:nvPr>
            <p:ph type="ctrTitle" idx="4294967295"/>
          </p:nvPr>
        </p:nvSpPr>
        <p:spPr>
          <a:xfrm>
            <a:off x="584200" y="1265238"/>
            <a:ext cx="8389938" cy="122237"/>
          </a:xfrm>
        </p:spPr>
        <p:txBody>
          <a:bodyPr lIns="35203" tIns="35203" rIns="35203" bIns="35203">
            <a:normAutofit/>
          </a:bodyPr>
          <a:lstStyle/>
          <a:p>
            <a:pPr defTabSz="21146" eaLnBrk="1" fontAlgn="auto" hangingPunct="1">
              <a:lnSpc>
                <a:spcPct val="90000"/>
              </a:lnSpc>
              <a:spcBef>
                <a:spcPts val="0"/>
              </a:spcBef>
              <a:spcAft>
                <a:spcPts val="0"/>
              </a:spcAft>
              <a:defRPr sz="100" i="0" u="sng">
                <a:solidFill>
                  <a:srgbClr val="1F4E79"/>
                </a:solidFill>
                <a:effectLst>
                  <a:outerShdw dist="782" dir="2700000" rotWithShape="0">
                    <a:srgbClr val="DDDDDD"/>
                  </a:outerShdw>
                </a:effectLst>
                <a:latin typeface="Calibri"/>
                <a:ea typeface="Calibri"/>
                <a:cs typeface="Calibri"/>
                <a:sym typeface="Calibri"/>
              </a:defRPr>
            </a:pPr>
            <a:r>
              <a:rPr sz="100" i="0" u="sng">
                <a:solidFill>
                  <a:srgbClr val="1F4E79"/>
                </a:solidFill>
                <a:effectLst>
                  <a:outerShdw dist="782" dir="2700000" rotWithShape="0">
                    <a:srgbClr val="DDDDDD"/>
                  </a:outerShdw>
                </a:effectLst>
                <a:latin typeface="Calibri"/>
                <a:ea typeface="Calibri"/>
                <a:cs typeface="Calibri"/>
                <a:sym typeface="Calibri"/>
              </a:rPr>
              <a:t>¿Donde están legislados los</a:t>
            </a:r>
            <a:br>
              <a:rPr sz="100" i="0" u="sng">
                <a:solidFill>
                  <a:srgbClr val="1F4E79"/>
                </a:solidFill>
                <a:effectLst>
                  <a:outerShdw dist="782" dir="2700000" rotWithShape="0">
                    <a:srgbClr val="DDDDDD"/>
                  </a:outerShdw>
                </a:effectLst>
                <a:latin typeface="Calibri"/>
                <a:ea typeface="Calibri"/>
                <a:cs typeface="Calibri"/>
                <a:sym typeface="Calibri"/>
              </a:rPr>
            </a:br>
            <a:r>
              <a:rPr sz="100" i="0" u="sng">
                <a:solidFill>
                  <a:srgbClr val="1F4E79"/>
                </a:solidFill>
                <a:effectLst>
                  <a:outerShdw dist="782" dir="2700000" rotWithShape="0">
                    <a:srgbClr val="DDDDDD"/>
                  </a:outerShdw>
                </a:effectLst>
                <a:latin typeface="Calibri"/>
                <a:ea typeface="Calibri"/>
                <a:cs typeface="Calibri"/>
                <a:sym typeface="Calibri"/>
              </a:rPr>
              <a:t> delitos ambientales?</a:t>
            </a:r>
            <a:br>
              <a:rPr sz="100" i="0" u="sng">
                <a:solidFill>
                  <a:srgbClr val="1F4E79"/>
                </a:solidFill>
                <a:effectLst>
                  <a:outerShdw dist="782" dir="2700000" rotWithShape="0">
                    <a:srgbClr val="DDDDDD"/>
                  </a:outerShdw>
                </a:effectLst>
                <a:latin typeface="Calibri"/>
                <a:ea typeface="Calibri"/>
                <a:cs typeface="Calibri"/>
                <a:sym typeface="Calibri"/>
              </a:rPr>
            </a:br>
            <a:endParaRPr sz="100" i="0" u="sng">
              <a:solidFill>
                <a:srgbClr val="1F4E79"/>
              </a:solidFill>
              <a:effectLst>
                <a:outerShdw dist="782" dir="2700000" rotWithShape="0">
                  <a:srgbClr val="DDDDDD"/>
                </a:outerShdw>
              </a:effectLst>
              <a:latin typeface="Calibri"/>
              <a:ea typeface="Calibri"/>
              <a:cs typeface="Calibri"/>
              <a:sym typeface="Calibri"/>
            </a:endParaRPr>
          </a:p>
        </p:txBody>
      </p:sp>
      <p:sp>
        <p:nvSpPr>
          <p:cNvPr id="40" name="Shape 44"/>
          <p:cNvSpPr txBox="1">
            <a:spLocks noGrp="1"/>
          </p:cNvSpPr>
          <p:nvPr>
            <p:ph type="subTitle" idx="4294967295"/>
          </p:nvPr>
        </p:nvSpPr>
        <p:spPr>
          <a:xfrm>
            <a:off x="3175" y="-209550"/>
            <a:ext cx="8970963" cy="7065963"/>
          </a:xfrm>
        </p:spPr>
        <p:txBody>
          <a:bodyPr anchor="ctr">
            <a:normAutofit/>
          </a:bodyPr>
          <a:lstStyle/>
          <a:p>
            <a:pPr marL="0" indent="0" algn="ctr" defTabSz="644676" eaLnBrk="1" fontAlgn="auto" hangingPunct="1">
              <a:lnSpc>
                <a:spcPct val="70000"/>
              </a:lnSpc>
              <a:spcBef>
                <a:spcPts val="545"/>
              </a:spcBef>
              <a:spcAft>
                <a:spcPts val="0"/>
              </a:spcAft>
              <a:tabLst>
                <a:tab pos="357322" algn="l"/>
                <a:tab pos="726171" algn="l"/>
                <a:tab pos="1129599" algn="l"/>
                <a:tab pos="1509974" algn="l"/>
                <a:tab pos="1890349" algn="l"/>
                <a:tab pos="2282251" algn="l"/>
                <a:tab pos="2662626" algn="l"/>
                <a:tab pos="3054528" algn="l"/>
                <a:tab pos="3423376" algn="l"/>
                <a:tab pos="3803752" algn="l"/>
                <a:tab pos="4195653" algn="l"/>
                <a:tab pos="4576028" algn="l"/>
                <a:tab pos="4956404" algn="l"/>
                <a:tab pos="5348305" algn="l"/>
                <a:tab pos="5717154" algn="l"/>
                <a:tab pos="6120582" algn="l"/>
                <a:tab pos="6489431" algn="l"/>
                <a:tab pos="6869806" algn="l"/>
                <a:tab pos="7261708" algn="l"/>
                <a:tab pos="7642083" algn="l"/>
                <a:tab pos="8022458" algn="l"/>
                <a:tab pos="8414360" algn="l"/>
              </a:tabLst>
              <a:defRPr sz="3400" b="1">
                <a:solidFill>
                  <a:srgbClr val="000000"/>
                </a:solidFill>
                <a:latin typeface="Calibri"/>
                <a:ea typeface="Calibri"/>
                <a:cs typeface="Calibri"/>
                <a:sym typeface="Calibri"/>
              </a:defRPr>
            </a:pPr>
            <a:endParaRPr sz="3400" b="1">
              <a:solidFill>
                <a:srgbClr val="000000"/>
              </a:solidFill>
              <a:latin typeface="Calibri"/>
              <a:ea typeface="Calibri"/>
              <a:cs typeface="Calibri"/>
              <a:sym typeface="Calibri"/>
            </a:endParaRPr>
          </a:p>
          <a:p>
            <a:pPr marL="0" indent="0" algn="ctr" defTabSz="644676" eaLnBrk="1" fontAlgn="auto" hangingPunct="1">
              <a:lnSpc>
                <a:spcPct val="70000"/>
              </a:lnSpc>
              <a:spcBef>
                <a:spcPts val="545"/>
              </a:spcBef>
              <a:spcAft>
                <a:spcPts val="0"/>
              </a:spcAft>
              <a:tabLst>
                <a:tab pos="357322" algn="l"/>
                <a:tab pos="726171" algn="l"/>
                <a:tab pos="1129599" algn="l"/>
                <a:tab pos="1509974" algn="l"/>
                <a:tab pos="1890349" algn="l"/>
                <a:tab pos="2282251" algn="l"/>
                <a:tab pos="2662626" algn="l"/>
                <a:tab pos="3054528" algn="l"/>
                <a:tab pos="3423376" algn="l"/>
                <a:tab pos="3803752" algn="l"/>
                <a:tab pos="4195653" algn="l"/>
                <a:tab pos="4576028" algn="l"/>
                <a:tab pos="4956404" algn="l"/>
                <a:tab pos="5348305" algn="l"/>
                <a:tab pos="5717154" algn="l"/>
                <a:tab pos="6120582" algn="l"/>
                <a:tab pos="6489431" algn="l"/>
                <a:tab pos="6869806" algn="l"/>
                <a:tab pos="7261708" algn="l"/>
                <a:tab pos="7642083" algn="l"/>
                <a:tab pos="8022458" algn="l"/>
                <a:tab pos="8414360" algn="l"/>
              </a:tabLst>
              <a:defRPr sz="3400" b="1">
                <a:solidFill>
                  <a:srgbClr val="000000"/>
                </a:solidFill>
                <a:latin typeface="Calibri"/>
                <a:ea typeface="Calibri"/>
                <a:cs typeface="Calibri"/>
                <a:sym typeface="Calibri"/>
              </a:defRPr>
            </a:pPr>
            <a:r>
              <a:rPr sz="3400" b="1">
                <a:solidFill>
                  <a:srgbClr val="000000"/>
                </a:solidFill>
                <a:latin typeface="Calibri"/>
                <a:ea typeface="Calibri"/>
                <a:cs typeface="Calibri"/>
                <a:sym typeface="Calibri"/>
              </a:rPr>
              <a:t>CÓDIGO PENAL: </a:t>
            </a:r>
          </a:p>
          <a:p>
            <a:pPr marL="0" indent="0" algn="just" defTabSz="644676" eaLnBrk="1" fontAlgn="auto" hangingPunct="1">
              <a:lnSpc>
                <a:spcPct val="70000"/>
              </a:lnSpc>
              <a:spcBef>
                <a:spcPts val="545"/>
              </a:spcBef>
              <a:spcAft>
                <a:spcPts val="0"/>
              </a:spcAft>
              <a:tabLst>
                <a:tab pos="357322" algn="l"/>
                <a:tab pos="726171" algn="l"/>
                <a:tab pos="1129599" algn="l"/>
                <a:tab pos="1509974" algn="l"/>
                <a:tab pos="1890349" algn="l"/>
                <a:tab pos="2282251" algn="l"/>
                <a:tab pos="2662626" algn="l"/>
                <a:tab pos="3054528" algn="l"/>
                <a:tab pos="3423376" algn="l"/>
                <a:tab pos="3803752" algn="l"/>
                <a:tab pos="4195653" algn="l"/>
                <a:tab pos="4576028" algn="l"/>
                <a:tab pos="4956404" algn="l"/>
                <a:tab pos="5348305" algn="l"/>
                <a:tab pos="5717154" algn="l"/>
                <a:tab pos="6120582" algn="l"/>
                <a:tab pos="6489431" algn="l"/>
                <a:tab pos="6869806" algn="l"/>
                <a:tab pos="7261708" algn="l"/>
                <a:tab pos="7642083" algn="l"/>
                <a:tab pos="8022458" algn="l"/>
                <a:tab pos="8414360" algn="l"/>
              </a:tabLst>
              <a:defRPr sz="3400" b="1">
                <a:solidFill>
                  <a:srgbClr val="000000"/>
                </a:solidFill>
                <a:latin typeface="Calibri"/>
                <a:ea typeface="Calibri"/>
                <a:cs typeface="Calibri"/>
                <a:sym typeface="Calibri"/>
              </a:defRPr>
            </a:pPr>
            <a:r>
              <a:rPr sz="3400" b="1">
                <a:solidFill>
                  <a:srgbClr val="000000"/>
                </a:solidFill>
                <a:latin typeface="Calibri"/>
                <a:ea typeface="Calibri"/>
                <a:cs typeface="Calibri"/>
                <a:sym typeface="Calibri"/>
              </a:rPr>
              <a:t>Delitos contra la salud humana: </a:t>
            </a:r>
            <a:endParaRPr sz="2723" b="1">
              <a:solidFill>
                <a:srgbClr val="000000"/>
              </a:solidFill>
              <a:latin typeface="Calibri"/>
              <a:ea typeface="Calibri"/>
              <a:cs typeface="Calibri"/>
              <a:sym typeface="Calibri"/>
            </a:endParaRPr>
          </a:p>
          <a:p>
            <a:pPr marL="0" indent="0" algn="just" defTabSz="644676" eaLnBrk="1" fontAlgn="auto" hangingPunct="1">
              <a:lnSpc>
                <a:spcPct val="70000"/>
              </a:lnSpc>
              <a:spcBef>
                <a:spcPts val="545"/>
              </a:spcBef>
              <a:spcAft>
                <a:spcPts val="0"/>
              </a:spcAft>
              <a:tabLst>
                <a:tab pos="357322" algn="l"/>
                <a:tab pos="726171" algn="l"/>
                <a:tab pos="1129599" algn="l"/>
                <a:tab pos="1509974" algn="l"/>
                <a:tab pos="1890349" algn="l"/>
                <a:tab pos="2282251" algn="l"/>
                <a:tab pos="2662626" algn="l"/>
                <a:tab pos="3054528" algn="l"/>
                <a:tab pos="3423376" algn="l"/>
                <a:tab pos="3803752" algn="l"/>
                <a:tab pos="4195653" algn="l"/>
                <a:tab pos="4576028" algn="l"/>
                <a:tab pos="4956404" algn="l"/>
                <a:tab pos="5348305" algn="l"/>
                <a:tab pos="5717154" algn="l"/>
                <a:tab pos="6120582" algn="l"/>
                <a:tab pos="6489431" algn="l"/>
                <a:tab pos="6869806" algn="l"/>
                <a:tab pos="7261708" algn="l"/>
                <a:tab pos="7642083" algn="l"/>
                <a:tab pos="8022458" algn="l"/>
                <a:tab pos="8414360" algn="l"/>
              </a:tabLst>
              <a:defRPr sz="3800">
                <a:solidFill>
                  <a:srgbClr val="000000"/>
                </a:solidFill>
                <a:latin typeface="Calibri"/>
                <a:ea typeface="Calibri"/>
                <a:cs typeface="Calibri"/>
                <a:sym typeface="Calibri"/>
              </a:defRPr>
            </a:pPr>
            <a:r>
              <a:rPr sz="3800">
                <a:solidFill>
                  <a:srgbClr val="000000"/>
                </a:solidFill>
                <a:latin typeface="Calibri"/>
                <a:ea typeface="Calibri"/>
                <a:cs typeface="Calibri"/>
                <a:sym typeface="Calibri"/>
              </a:rPr>
              <a:t>Art. 200: de 3 a 10 años si es doloso: envenenar o adulterar el agua. </a:t>
            </a:r>
            <a:endParaRPr sz="2360">
              <a:solidFill>
                <a:srgbClr val="000000"/>
              </a:solidFill>
              <a:latin typeface="Calibri"/>
              <a:ea typeface="Calibri"/>
              <a:cs typeface="Calibri"/>
              <a:sym typeface="Calibri"/>
            </a:endParaRPr>
          </a:p>
          <a:p>
            <a:pPr marL="0" indent="0" algn="just" defTabSz="644676" eaLnBrk="1" fontAlgn="auto" hangingPunct="1">
              <a:lnSpc>
                <a:spcPct val="70000"/>
              </a:lnSpc>
              <a:spcBef>
                <a:spcPts val="545"/>
              </a:spcBef>
              <a:spcAft>
                <a:spcPts val="0"/>
              </a:spcAft>
              <a:tabLst>
                <a:tab pos="357322" algn="l"/>
                <a:tab pos="726171" algn="l"/>
                <a:tab pos="1129599" algn="l"/>
                <a:tab pos="1509974" algn="l"/>
                <a:tab pos="1890349" algn="l"/>
                <a:tab pos="2282251" algn="l"/>
                <a:tab pos="2662626" algn="l"/>
                <a:tab pos="3054528" algn="l"/>
                <a:tab pos="3423376" algn="l"/>
                <a:tab pos="3803752" algn="l"/>
                <a:tab pos="4195653" algn="l"/>
                <a:tab pos="4576028" algn="l"/>
                <a:tab pos="4956404" algn="l"/>
                <a:tab pos="5348305" algn="l"/>
                <a:tab pos="5717154" algn="l"/>
                <a:tab pos="6120582" algn="l"/>
                <a:tab pos="6489431" algn="l"/>
                <a:tab pos="6869806" algn="l"/>
                <a:tab pos="7261708" algn="l"/>
                <a:tab pos="7642083" algn="l"/>
                <a:tab pos="8022458" algn="l"/>
                <a:tab pos="8414360" algn="l"/>
              </a:tabLst>
              <a:defRPr sz="3800">
                <a:solidFill>
                  <a:srgbClr val="000000"/>
                </a:solidFill>
                <a:latin typeface="Calibri"/>
                <a:ea typeface="Calibri"/>
                <a:cs typeface="Calibri"/>
                <a:sym typeface="Calibri"/>
              </a:defRPr>
            </a:pPr>
            <a:r>
              <a:rPr sz="3800">
                <a:solidFill>
                  <a:srgbClr val="000000"/>
                </a:solidFill>
                <a:latin typeface="Calibri"/>
                <a:ea typeface="Calibri"/>
                <a:cs typeface="Calibri"/>
                <a:sym typeface="Calibri"/>
              </a:rPr>
              <a:t>Art. 203: de 6 meses a 5 años si es culposo;</a:t>
            </a:r>
            <a:endParaRPr sz="2360">
              <a:solidFill>
                <a:srgbClr val="000000"/>
              </a:solidFill>
              <a:latin typeface="Calibri"/>
              <a:ea typeface="Calibri"/>
              <a:cs typeface="Calibri"/>
              <a:sym typeface="Calibri"/>
            </a:endParaRPr>
          </a:p>
          <a:p>
            <a:pPr marL="0" indent="0" algn="just" defTabSz="644676" eaLnBrk="1" fontAlgn="auto" hangingPunct="1">
              <a:lnSpc>
                <a:spcPct val="70000"/>
              </a:lnSpc>
              <a:spcBef>
                <a:spcPts val="545"/>
              </a:spcBef>
              <a:spcAft>
                <a:spcPts val="0"/>
              </a:spcAft>
              <a:tabLst>
                <a:tab pos="357322" algn="l"/>
                <a:tab pos="726171" algn="l"/>
                <a:tab pos="1129599" algn="l"/>
                <a:tab pos="1509974" algn="l"/>
                <a:tab pos="1890349" algn="l"/>
                <a:tab pos="2282251" algn="l"/>
                <a:tab pos="2662626" algn="l"/>
                <a:tab pos="3054528" algn="l"/>
                <a:tab pos="3423376" algn="l"/>
                <a:tab pos="3803752" algn="l"/>
                <a:tab pos="4195653" algn="l"/>
                <a:tab pos="4576028" algn="l"/>
                <a:tab pos="4956404" algn="l"/>
                <a:tab pos="5348305" algn="l"/>
                <a:tab pos="5717154" algn="l"/>
                <a:tab pos="6120582" algn="l"/>
                <a:tab pos="6489431" algn="l"/>
                <a:tab pos="6869806" algn="l"/>
                <a:tab pos="7261708" algn="l"/>
                <a:tab pos="7642083" algn="l"/>
                <a:tab pos="8022458" algn="l"/>
                <a:tab pos="8414360" algn="l"/>
              </a:tabLst>
              <a:defRPr sz="3800" b="1">
                <a:solidFill>
                  <a:srgbClr val="000000"/>
                </a:solidFill>
                <a:latin typeface="Calibri"/>
                <a:ea typeface="Calibri"/>
                <a:cs typeface="Calibri"/>
                <a:sym typeface="Calibri"/>
              </a:defRPr>
            </a:pPr>
            <a:endParaRPr sz="2360" b="1">
              <a:solidFill>
                <a:srgbClr val="000000"/>
              </a:solidFill>
              <a:latin typeface="Calibri"/>
              <a:ea typeface="Calibri"/>
              <a:cs typeface="Calibri"/>
              <a:sym typeface="Calibri"/>
            </a:endParaRPr>
          </a:p>
          <a:p>
            <a:pPr marL="0" indent="0" algn="just" defTabSz="644676" eaLnBrk="1" fontAlgn="auto" hangingPunct="1">
              <a:lnSpc>
                <a:spcPct val="70000"/>
              </a:lnSpc>
              <a:spcBef>
                <a:spcPts val="545"/>
              </a:spcBef>
              <a:spcAft>
                <a:spcPts val="0"/>
              </a:spcAft>
              <a:tabLst>
                <a:tab pos="357322" algn="l"/>
                <a:tab pos="726171" algn="l"/>
                <a:tab pos="1129599" algn="l"/>
                <a:tab pos="1509974" algn="l"/>
                <a:tab pos="1890349" algn="l"/>
                <a:tab pos="2282251" algn="l"/>
                <a:tab pos="2662626" algn="l"/>
                <a:tab pos="3054528" algn="l"/>
                <a:tab pos="3423376" algn="l"/>
                <a:tab pos="3803752" algn="l"/>
                <a:tab pos="4195653" algn="l"/>
                <a:tab pos="4576028" algn="l"/>
                <a:tab pos="4956404" algn="l"/>
                <a:tab pos="5348305" algn="l"/>
                <a:tab pos="5717154" algn="l"/>
                <a:tab pos="6120582" algn="l"/>
                <a:tab pos="6489431" algn="l"/>
                <a:tab pos="6869806" algn="l"/>
                <a:tab pos="7261708" algn="l"/>
                <a:tab pos="7642083" algn="l"/>
                <a:tab pos="8022458" algn="l"/>
                <a:tab pos="8414360" algn="l"/>
              </a:tabLst>
              <a:defRPr sz="3800" b="1">
                <a:solidFill>
                  <a:srgbClr val="000000"/>
                </a:solidFill>
                <a:latin typeface="Calibri"/>
                <a:ea typeface="Calibri"/>
                <a:cs typeface="Calibri"/>
                <a:sym typeface="Calibri"/>
              </a:defRPr>
            </a:pPr>
            <a:r>
              <a:rPr sz="3800" b="1">
                <a:solidFill>
                  <a:srgbClr val="000000"/>
                </a:solidFill>
                <a:latin typeface="Calibri"/>
                <a:ea typeface="Calibri"/>
                <a:cs typeface="Calibri"/>
                <a:sym typeface="Calibri"/>
              </a:rPr>
              <a:t>Delitos contra la provisión de agua: </a:t>
            </a:r>
            <a:endParaRPr sz="2723" b="1">
              <a:solidFill>
                <a:srgbClr val="000000"/>
              </a:solidFill>
              <a:latin typeface="Calibri"/>
              <a:ea typeface="Calibri"/>
              <a:cs typeface="Calibri"/>
              <a:sym typeface="Calibri"/>
            </a:endParaRPr>
          </a:p>
          <a:p>
            <a:pPr marL="0" indent="0" algn="just" defTabSz="644676" eaLnBrk="1" fontAlgn="auto" hangingPunct="1">
              <a:lnSpc>
                <a:spcPct val="70000"/>
              </a:lnSpc>
              <a:spcBef>
                <a:spcPts val="545"/>
              </a:spcBef>
              <a:spcAft>
                <a:spcPts val="0"/>
              </a:spcAft>
              <a:tabLst>
                <a:tab pos="357322" algn="l"/>
                <a:tab pos="726171" algn="l"/>
                <a:tab pos="1129599" algn="l"/>
                <a:tab pos="1509974" algn="l"/>
                <a:tab pos="1890349" algn="l"/>
                <a:tab pos="2282251" algn="l"/>
                <a:tab pos="2662626" algn="l"/>
                <a:tab pos="3054528" algn="l"/>
                <a:tab pos="3423376" algn="l"/>
                <a:tab pos="3803752" algn="l"/>
                <a:tab pos="4195653" algn="l"/>
                <a:tab pos="4576028" algn="l"/>
                <a:tab pos="4956404" algn="l"/>
                <a:tab pos="5348305" algn="l"/>
                <a:tab pos="5717154" algn="l"/>
                <a:tab pos="6120582" algn="l"/>
                <a:tab pos="6489431" algn="l"/>
                <a:tab pos="6869806" algn="l"/>
                <a:tab pos="7261708" algn="l"/>
                <a:tab pos="7642083" algn="l"/>
                <a:tab pos="8022458" algn="l"/>
                <a:tab pos="8414360" algn="l"/>
              </a:tabLst>
              <a:defRPr sz="3800">
                <a:solidFill>
                  <a:srgbClr val="000000"/>
                </a:solidFill>
                <a:latin typeface="Calibri"/>
                <a:ea typeface="Calibri"/>
                <a:cs typeface="Calibri"/>
                <a:sym typeface="Calibri"/>
              </a:defRPr>
            </a:pPr>
            <a:r>
              <a:rPr sz="3800">
                <a:solidFill>
                  <a:srgbClr val="000000"/>
                </a:solidFill>
                <a:latin typeface="Calibri"/>
                <a:ea typeface="Calibri"/>
                <a:cs typeface="Calibri"/>
                <a:sym typeface="Calibri"/>
              </a:rPr>
              <a:t>Art. 194, de 3 meses a 2 años, entorpecer o estorbar la provisión de agua.</a:t>
            </a: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hape 49"/>
          <p:cNvSpPr txBox="1">
            <a:spLocks noGrp="1"/>
          </p:cNvSpPr>
          <p:nvPr>
            <p:ph type="ctrTitle" idx="4294967295"/>
          </p:nvPr>
        </p:nvSpPr>
        <p:spPr>
          <a:xfrm>
            <a:off x="2709863" y="381000"/>
            <a:ext cx="3724275" cy="1146175"/>
          </a:xfrm>
        </p:spPr>
        <p:txBody>
          <a:bodyPr lIns="35203" tIns="35203" rIns="35203" bIns="35203">
            <a:normAutofit/>
          </a:bodyPr>
          <a:lstStyle/>
          <a:p>
            <a:pPr algn="l" defTabSz="685828" eaLnBrk="1" fontAlgn="auto" hangingPunct="1">
              <a:lnSpc>
                <a:spcPct val="90000"/>
              </a:lnSpc>
              <a:spcBef>
                <a:spcPts val="0"/>
              </a:spcBef>
              <a:spcAft>
                <a:spcPts val="0"/>
              </a:spcAft>
              <a:defRPr sz="3800" i="0" u="sng">
                <a:solidFill>
                  <a:srgbClr val="1F4E79"/>
                </a:solidFill>
                <a:effectLst>
                  <a:outerShdw blurRad="12700" dist="25400" dir="2700000" rotWithShape="0">
                    <a:srgbClr val="DDDDDD"/>
                  </a:outerShdw>
                </a:effectLst>
                <a:latin typeface="Calibri"/>
                <a:ea typeface="Calibri"/>
                <a:cs typeface="Calibri"/>
                <a:sym typeface="Calibri"/>
              </a:defRPr>
            </a:pPr>
            <a:r>
              <a:rPr sz="3800" i="0" u="sng">
                <a:solidFill>
                  <a:srgbClr val="1F4E79"/>
                </a:solidFill>
                <a:effectLst>
                  <a:outerShdw blurRad="12700" dist="25400" dir="2700000" rotWithShape="0">
                    <a:srgbClr val="DDDDDD"/>
                  </a:outerShdw>
                </a:effectLst>
                <a:latin typeface="Calibri"/>
                <a:ea typeface="Calibri"/>
                <a:cs typeface="Calibri"/>
                <a:sym typeface="Calibri"/>
              </a:rPr>
              <a:t>Leyes especiales</a:t>
            </a:r>
            <a:br>
              <a:rPr sz="3800" i="0" u="sng">
                <a:solidFill>
                  <a:srgbClr val="1F4E79"/>
                </a:solidFill>
                <a:effectLst>
                  <a:outerShdw blurRad="12700" dist="25400" dir="2700000" rotWithShape="0">
                    <a:srgbClr val="DDDDDD"/>
                  </a:outerShdw>
                </a:effectLst>
                <a:latin typeface="Calibri"/>
                <a:ea typeface="Calibri"/>
                <a:cs typeface="Calibri"/>
                <a:sym typeface="Calibri"/>
              </a:rPr>
            </a:br>
            <a:endParaRPr sz="3800" i="0" u="sng">
              <a:solidFill>
                <a:srgbClr val="1F4E79"/>
              </a:solidFill>
              <a:effectLst>
                <a:outerShdw blurRad="12700" dist="25400" dir="2700000" rotWithShape="0">
                  <a:srgbClr val="DDDDDD"/>
                </a:outerShdw>
              </a:effectLst>
              <a:latin typeface="Calibri"/>
              <a:ea typeface="Calibri"/>
              <a:cs typeface="Calibri"/>
              <a:sym typeface="Calibri"/>
            </a:endParaRPr>
          </a:p>
        </p:txBody>
      </p:sp>
      <p:sp>
        <p:nvSpPr>
          <p:cNvPr id="43" name="Shape 50"/>
          <p:cNvSpPr txBox="1">
            <a:spLocks noGrp="1"/>
          </p:cNvSpPr>
          <p:nvPr>
            <p:ph type="subTitle" idx="4294967295"/>
          </p:nvPr>
        </p:nvSpPr>
        <p:spPr>
          <a:xfrm>
            <a:off x="71438" y="1312863"/>
            <a:ext cx="9001125" cy="4894262"/>
          </a:xfrm>
        </p:spPr>
        <p:txBody>
          <a:bodyPr lIns="32003" tIns="32003" rIns="32003" bIns="32003">
            <a:normAutofit fontScale="92500"/>
          </a:bodyPr>
          <a:lstStyle/>
          <a:p>
            <a:pPr marL="483659" indent="-388623" algn="just" defTabSz="665252" eaLnBrk="1" fontAlgn="auto" hangingPunct="1">
              <a:lnSpc>
                <a:spcPct val="90000"/>
              </a:lnSpc>
              <a:spcBef>
                <a:spcPts val="545"/>
              </a:spcBef>
              <a:spcAft>
                <a:spcPts val="0"/>
              </a:spcAft>
              <a:buSzPct val="57000"/>
              <a:buFont typeface="Arial"/>
              <a:buChar char="•"/>
              <a:tabLst>
                <a:tab pos="357322" algn="l"/>
                <a:tab pos="760750" algn="l"/>
                <a:tab pos="1164179" algn="l"/>
                <a:tab pos="1556080" algn="l"/>
                <a:tab pos="1947982" algn="l"/>
                <a:tab pos="2351410" algn="l"/>
                <a:tab pos="2743312" algn="l"/>
                <a:tab pos="3146740" algn="l"/>
                <a:tab pos="3538642" algn="l"/>
                <a:tab pos="3930543" algn="l"/>
                <a:tab pos="4333972" algn="l"/>
                <a:tab pos="4725873" algn="l"/>
                <a:tab pos="5117775" algn="l"/>
                <a:tab pos="5521203" algn="l"/>
                <a:tab pos="5913105" algn="l"/>
                <a:tab pos="6316533" algn="l"/>
                <a:tab pos="6696908" algn="l"/>
                <a:tab pos="7088810" algn="l"/>
                <a:tab pos="7492238" algn="l"/>
                <a:tab pos="7884140" algn="l"/>
                <a:tab pos="8276041" algn="l"/>
              </a:tabLst>
              <a:defRPr sz="3400" b="1">
                <a:solidFill>
                  <a:srgbClr val="000000"/>
                </a:solidFill>
                <a:latin typeface="Calibri"/>
                <a:ea typeface="Calibri"/>
                <a:cs typeface="Calibri"/>
                <a:sym typeface="Calibri"/>
              </a:defRPr>
            </a:pPr>
            <a:r>
              <a:rPr sz="3400" b="1">
                <a:solidFill>
                  <a:srgbClr val="000000"/>
                </a:solidFill>
                <a:latin typeface="Calibri"/>
                <a:ea typeface="Calibri"/>
                <a:cs typeface="Calibri"/>
                <a:sym typeface="Calibri"/>
              </a:rPr>
              <a:t>Ley General del Vino 14.878: </a:t>
            </a:r>
            <a:r>
              <a:rPr sz="3400">
                <a:solidFill>
                  <a:srgbClr val="000000"/>
                </a:solidFill>
                <a:latin typeface="Calibri"/>
                <a:ea typeface="Calibri"/>
                <a:cs typeface="Calibri"/>
                <a:sym typeface="Calibri"/>
              </a:rPr>
              <a:t>de 3 a 10 años de prisión por adulterar el vino;</a:t>
            </a:r>
          </a:p>
          <a:p>
            <a:pPr marL="483659" indent="-388623" algn="just" defTabSz="665252" eaLnBrk="1" fontAlgn="auto" hangingPunct="1">
              <a:lnSpc>
                <a:spcPct val="90000"/>
              </a:lnSpc>
              <a:spcBef>
                <a:spcPts val="545"/>
              </a:spcBef>
              <a:spcAft>
                <a:spcPts val="0"/>
              </a:spcAft>
              <a:buSzPct val="57000"/>
              <a:buFont typeface="Arial"/>
              <a:buChar char="•"/>
              <a:tabLst>
                <a:tab pos="357322" algn="l"/>
                <a:tab pos="760750" algn="l"/>
                <a:tab pos="1164179" algn="l"/>
                <a:tab pos="1556080" algn="l"/>
                <a:tab pos="1947982" algn="l"/>
                <a:tab pos="2351410" algn="l"/>
                <a:tab pos="2743312" algn="l"/>
                <a:tab pos="3146740" algn="l"/>
                <a:tab pos="3538642" algn="l"/>
                <a:tab pos="3930543" algn="l"/>
                <a:tab pos="4333972" algn="l"/>
                <a:tab pos="4725873" algn="l"/>
                <a:tab pos="5117775" algn="l"/>
                <a:tab pos="5521203" algn="l"/>
                <a:tab pos="5913105" algn="l"/>
                <a:tab pos="6316533" algn="l"/>
                <a:tab pos="6696908" algn="l"/>
                <a:tab pos="7088810" algn="l"/>
                <a:tab pos="7492238" algn="l"/>
                <a:tab pos="7884140" algn="l"/>
                <a:tab pos="8276041" algn="l"/>
              </a:tabLst>
              <a:defRPr sz="3400" b="1">
                <a:solidFill>
                  <a:srgbClr val="000000"/>
                </a:solidFill>
                <a:latin typeface="Calibri"/>
                <a:ea typeface="Calibri"/>
                <a:cs typeface="Calibri"/>
                <a:sym typeface="Calibri"/>
              </a:defRPr>
            </a:pPr>
            <a:r>
              <a:rPr sz="3400" b="1">
                <a:solidFill>
                  <a:srgbClr val="000000"/>
                </a:solidFill>
                <a:latin typeface="Calibri"/>
                <a:ea typeface="Calibri"/>
                <a:cs typeface="Calibri"/>
                <a:sym typeface="Calibri"/>
              </a:rPr>
              <a:t>Ley de Narcotráfico 23.737</a:t>
            </a:r>
            <a:r>
              <a:rPr sz="3400">
                <a:solidFill>
                  <a:srgbClr val="000000"/>
                </a:solidFill>
                <a:latin typeface="Calibri"/>
                <a:ea typeface="Calibri"/>
                <a:cs typeface="Calibri"/>
                <a:sym typeface="Calibri"/>
              </a:rPr>
              <a:t>;</a:t>
            </a:r>
          </a:p>
          <a:p>
            <a:pPr marL="483659" indent="-388623" algn="just" defTabSz="665252" eaLnBrk="1" fontAlgn="auto" hangingPunct="1">
              <a:lnSpc>
                <a:spcPct val="90000"/>
              </a:lnSpc>
              <a:spcBef>
                <a:spcPts val="545"/>
              </a:spcBef>
              <a:spcAft>
                <a:spcPts val="0"/>
              </a:spcAft>
              <a:buSzPct val="57000"/>
              <a:buFont typeface="Arial"/>
              <a:buChar char="•"/>
              <a:tabLst>
                <a:tab pos="357322" algn="l"/>
                <a:tab pos="760750" algn="l"/>
                <a:tab pos="1164179" algn="l"/>
                <a:tab pos="1556080" algn="l"/>
                <a:tab pos="1947982" algn="l"/>
                <a:tab pos="2351410" algn="l"/>
                <a:tab pos="2743312" algn="l"/>
                <a:tab pos="3146740" algn="l"/>
                <a:tab pos="3538642" algn="l"/>
                <a:tab pos="3930543" algn="l"/>
                <a:tab pos="4333972" algn="l"/>
                <a:tab pos="4725873" algn="l"/>
                <a:tab pos="5117775" algn="l"/>
                <a:tab pos="5521203" algn="l"/>
                <a:tab pos="5913105" algn="l"/>
                <a:tab pos="6316533" algn="l"/>
                <a:tab pos="6696908" algn="l"/>
                <a:tab pos="7088810" algn="l"/>
                <a:tab pos="7492238" algn="l"/>
                <a:tab pos="7884140" algn="l"/>
                <a:tab pos="8276041" algn="l"/>
              </a:tabLst>
              <a:defRPr sz="3400" b="1">
                <a:solidFill>
                  <a:srgbClr val="000000"/>
                </a:solidFill>
                <a:latin typeface="Calibri"/>
                <a:ea typeface="Calibri"/>
                <a:cs typeface="Calibri"/>
                <a:sym typeface="Calibri"/>
              </a:defRPr>
            </a:pPr>
            <a:r>
              <a:rPr sz="3400" b="1">
                <a:solidFill>
                  <a:srgbClr val="000000"/>
                </a:solidFill>
                <a:latin typeface="Calibri"/>
                <a:ea typeface="Calibri"/>
                <a:cs typeface="Calibri"/>
                <a:sym typeface="Calibri"/>
              </a:rPr>
              <a:t>Ley de Fauna 22.421</a:t>
            </a:r>
            <a:r>
              <a:rPr sz="3400">
                <a:solidFill>
                  <a:srgbClr val="000000"/>
                </a:solidFill>
                <a:latin typeface="Calibri"/>
                <a:ea typeface="Calibri"/>
                <a:cs typeface="Calibri"/>
                <a:sym typeface="Calibri"/>
              </a:rPr>
              <a:t>: Ej. dos (2) meses a dos (2) años y con inhabilitación especial de hasta cinco (5) años, el que cazare animales de la fauna silvestre cuya captura o comercialización estén prohibidas…</a:t>
            </a:r>
          </a:p>
          <a:p>
            <a:pPr marL="483659" indent="-388623" algn="just" defTabSz="665252" eaLnBrk="1" fontAlgn="auto" hangingPunct="1">
              <a:lnSpc>
                <a:spcPct val="90000"/>
              </a:lnSpc>
              <a:spcBef>
                <a:spcPts val="545"/>
              </a:spcBef>
              <a:spcAft>
                <a:spcPts val="0"/>
              </a:spcAft>
              <a:buSzPct val="57000"/>
              <a:buFont typeface="Arial"/>
              <a:buChar char="•"/>
              <a:tabLst>
                <a:tab pos="357322" algn="l"/>
                <a:tab pos="760750" algn="l"/>
                <a:tab pos="1164179" algn="l"/>
                <a:tab pos="1556080" algn="l"/>
                <a:tab pos="1947982" algn="l"/>
                <a:tab pos="2351410" algn="l"/>
                <a:tab pos="2743312" algn="l"/>
                <a:tab pos="3146740" algn="l"/>
                <a:tab pos="3538642" algn="l"/>
                <a:tab pos="3930543" algn="l"/>
                <a:tab pos="4333972" algn="l"/>
                <a:tab pos="4725873" algn="l"/>
                <a:tab pos="5117775" algn="l"/>
                <a:tab pos="5521203" algn="l"/>
                <a:tab pos="5913105" algn="l"/>
                <a:tab pos="6316533" algn="l"/>
                <a:tab pos="6696908" algn="l"/>
                <a:tab pos="7088810" algn="l"/>
                <a:tab pos="7492238" algn="l"/>
                <a:tab pos="7884140" algn="l"/>
                <a:tab pos="8276041" algn="l"/>
              </a:tabLst>
              <a:defRPr sz="3400" b="1">
                <a:solidFill>
                  <a:srgbClr val="000000"/>
                </a:solidFill>
                <a:latin typeface="Calibri"/>
                <a:ea typeface="Calibri"/>
                <a:cs typeface="Calibri"/>
                <a:sym typeface="Calibri"/>
              </a:defRPr>
            </a:pPr>
            <a:r>
              <a:rPr sz="3400" b="1">
                <a:solidFill>
                  <a:srgbClr val="000000"/>
                </a:solidFill>
                <a:latin typeface="Calibri"/>
                <a:ea typeface="Calibri"/>
                <a:cs typeface="Calibri"/>
                <a:sym typeface="Calibri"/>
              </a:rPr>
              <a:t>Ley 14.346 de Maltrato Animal. </a:t>
            </a:r>
            <a:r>
              <a:rPr sz="3400">
                <a:solidFill>
                  <a:srgbClr val="000000"/>
                </a:solidFill>
                <a:latin typeface="Calibri"/>
                <a:ea typeface="Calibri"/>
                <a:cs typeface="Calibri"/>
                <a:sym typeface="Calibri"/>
              </a:rPr>
              <a:t>Ej. …de quince días a un año, el que infligiere malos tratos o hiciere víctima de actos de crueldad a los animales.</a:t>
            </a: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Text Box 1"/>
          <p:cNvSpPr txBox="1">
            <a:spLocks noChangeArrowheads="1"/>
          </p:cNvSpPr>
          <p:nvPr/>
        </p:nvSpPr>
        <p:spPr bwMode="auto">
          <a:xfrm>
            <a:off x="457200" y="273050"/>
            <a:ext cx="8229600" cy="1144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800" tIns="41400" rIns="82800" bIns="41400" anchor="ctr"/>
          <a:lstStyle>
            <a:lvl1pPr defTabSz="449263">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9pPr>
          </a:lstStyle>
          <a:p>
            <a:pPr algn="ctr" eaLnBrk="1">
              <a:spcBef>
                <a:spcPct val="0"/>
              </a:spcBef>
              <a:buClrTx/>
              <a:buSzPct val="45000"/>
              <a:buFontTx/>
              <a:buNone/>
            </a:pPr>
            <a:r>
              <a:rPr lang="es-AR" altLang="es-AR" sz="4000" b="1" u="sng">
                <a:latin typeface="Arial" panose="020B0604020202020204" pitchFamily="34" charset="0"/>
              </a:rPr>
              <a:t>Ataques Alternativos</a:t>
            </a:r>
          </a:p>
        </p:txBody>
      </p:sp>
      <p:grpSp>
        <p:nvGrpSpPr>
          <p:cNvPr id="68611" name="Group 2"/>
          <p:cNvGrpSpPr>
            <a:grpSpLocks/>
          </p:cNvGrpSpPr>
          <p:nvPr/>
        </p:nvGrpSpPr>
        <p:grpSpPr bwMode="auto">
          <a:xfrm>
            <a:off x="457200" y="1708150"/>
            <a:ext cx="4537075" cy="4313238"/>
            <a:chOff x="974" y="1076"/>
            <a:chExt cx="2172" cy="2119"/>
          </a:xfrm>
        </p:grpSpPr>
        <p:sp>
          <p:nvSpPr>
            <p:cNvPr id="68613" name="AutoShape 3"/>
            <p:cNvSpPr>
              <a:spLocks noChangeArrowheads="1"/>
            </p:cNvSpPr>
            <p:nvPr/>
          </p:nvSpPr>
          <p:spPr bwMode="auto">
            <a:xfrm>
              <a:off x="974" y="1671"/>
              <a:ext cx="1347" cy="15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1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9 w 21600"/>
                <a:gd name="T25" fmla="*/ 3161 h 21600"/>
                <a:gd name="T26" fmla="*/ 18441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600" y="10800"/>
                  </a:moveTo>
                  <a:cubicBezTo>
                    <a:pt x="3600" y="14776"/>
                    <a:pt x="6824" y="18000"/>
                    <a:pt x="10800" y="18000"/>
                  </a:cubicBezTo>
                  <a:cubicBezTo>
                    <a:pt x="14776" y="18000"/>
                    <a:pt x="18000" y="14776"/>
                    <a:pt x="18000" y="10800"/>
                  </a:cubicBezTo>
                  <a:cubicBezTo>
                    <a:pt x="18000" y="6824"/>
                    <a:pt x="14776" y="3600"/>
                    <a:pt x="10800" y="3600"/>
                  </a:cubicBezTo>
                  <a:cubicBezTo>
                    <a:pt x="6824" y="3600"/>
                    <a:pt x="3600" y="6824"/>
                    <a:pt x="3600" y="10800"/>
                  </a:cubicBezTo>
                  <a:close/>
                </a:path>
              </a:pathLst>
            </a:custGeom>
            <a:solidFill>
              <a:srgbClr val="BBE0E3"/>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AR"/>
            </a:p>
          </p:txBody>
        </p:sp>
        <p:sp>
          <p:nvSpPr>
            <p:cNvPr id="68614" name="AutoShape 4"/>
            <p:cNvSpPr>
              <a:spLocks/>
            </p:cNvSpPr>
            <p:nvPr/>
          </p:nvSpPr>
          <p:spPr bwMode="auto">
            <a:xfrm>
              <a:off x="2790" y="1754"/>
              <a:ext cx="356" cy="335"/>
            </a:xfrm>
            <a:prstGeom prst="callout2">
              <a:avLst>
                <a:gd name="adj1" fmla="val 21241"/>
                <a:gd name="adj2" fmla="val -13370"/>
                <a:gd name="adj3" fmla="val 21241"/>
                <a:gd name="adj4" fmla="val -22005"/>
                <a:gd name="adj5" fmla="val 163407"/>
                <a:gd name="adj6" fmla="val -192792"/>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defTabSz="449263">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9pPr>
            </a:lstStyle>
            <a:p>
              <a:pPr eaLnBrk="1">
                <a:spcBef>
                  <a:spcPct val="0"/>
                </a:spcBef>
                <a:buClrTx/>
                <a:buSzPct val="45000"/>
                <a:buFontTx/>
                <a:buNone/>
              </a:pPr>
              <a:r>
                <a:rPr lang="es-ES" altLang="es-AR" b="1">
                  <a:latin typeface="Arial" panose="020B0604020202020204" pitchFamily="34" charset="0"/>
                </a:rPr>
                <a:t>Delitos económicos</a:t>
              </a:r>
            </a:p>
          </p:txBody>
        </p:sp>
        <p:sp>
          <p:nvSpPr>
            <p:cNvPr id="68615" name="AutoShape 5"/>
            <p:cNvSpPr>
              <a:spLocks noChangeArrowheads="1"/>
            </p:cNvSpPr>
            <p:nvPr/>
          </p:nvSpPr>
          <p:spPr bwMode="auto">
            <a:xfrm>
              <a:off x="1199" y="1925"/>
              <a:ext cx="897" cy="10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5 w 21600"/>
                <a:gd name="T25" fmla="*/ 3171 h 21600"/>
                <a:gd name="T26" fmla="*/ 18445 w 21600"/>
                <a:gd name="T27" fmla="*/ 18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BBE0E3"/>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AR"/>
            </a:p>
          </p:txBody>
        </p:sp>
        <p:sp>
          <p:nvSpPr>
            <p:cNvPr id="68616" name="AutoShape 6"/>
            <p:cNvSpPr>
              <a:spLocks/>
            </p:cNvSpPr>
            <p:nvPr/>
          </p:nvSpPr>
          <p:spPr bwMode="auto">
            <a:xfrm>
              <a:off x="2790" y="1415"/>
              <a:ext cx="356" cy="336"/>
            </a:xfrm>
            <a:prstGeom prst="callout2">
              <a:avLst>
                <a:gd name="adj1" fmla="val 21241"/>
                <a:gd name="adj2" fmla="val -13370"/>
                <a:gd name="adj3" fmla="val 21241"/>
                <a:gd name="adj4" fmla="val -22005"/>
                <a:gd name="adj5" fmla="val 263310"/>
                <a:gd name="adj6" fmla="val -249653"/>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defTabSz="449263">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9pPr>
            </a:lstStyle>
            <a:p>
              <a:pPr eaLnBrk="1">
                <a:spcBef>
                  <a:spcPct val="0"/>
                </a:spcBef>
                <a:buClrTx/>
                <a:buSzPct val="45000"/>
                <a:buFontTx/>
                <a:buNone/>
              </a:pPr>
              <a:r>
                <a:rPr lang="es-ES" altLang="es-AR" b="1">
                  <a:latin typeface="Arial" panose="020B0604020202020204" pitchFamily="34" charset="0"/>
                </a:rPr>
                <a:t>Delitos administrativos</a:t>
              </a:r>
            </a:p>
          </p:txBody>
        </p:sp>
        <p:sp>
          <p:nvSpPr>
            <p:cNvPr id="68617" name="Oval 7"/>
            <p:cNvSpPr>
              <a:spLocks noChangeArrowheads="1"/>
            </p:cNvSpPr>
            <p:nvPr/>
          </p:nvSpPr>
          <p:spPr bwMode="auto">
            <a:xfrm>
              <a:off x="1425" y="2180"/>
              <a:ext cx="447" cy="506"/>
            </a:xfrm>
            <a:prstGeom prst="ellipse">
              <a:avLst/>
            </a:prstGeom>
            <a:solidFill>
              <a:srgbClr val="BBE0E3"/>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spcBef>
                  <a:spcPts val="800"/>
                </a:spcBef>
                <a:buClr>
                  <a:srgbClr val="000000"/>
                </a:buClr>
                <a:buSzPct val="100000"/>
                <a:buFont typeface="Times New Roman" panose="02020603050405020304" pitchFamily="18" charset="0"/>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Calibri" panose="020F0502020204030204" pitchFamily="34" charset="0"/>
                  <a:ea typeface="Microsoft YaHei" panose="020B0503020204020204" pitchFamily="34" charset="-122"/>
                </a:defRPr>
              </a:lvl9pPr>
            </a:lstStyle>
            <a:p>
              <a:pPr eaLnBrk="1" hangingPunct="1">
                <a:spcBef>
                  <a:spcPct val="0"/>
                </a:spcBef>
              </a:pPr>
              <a:endParaRPr lang="es-AR" altLang="es-AR" sz="1800">
                <a:solidFill>
                  <a:srgbClr val="FFFFFF"/>
                </a:solidFill>
                <a:latin typeface="Arial" panose="020B0604020202020204" pitchFamily="34" charset="0"/>
              </a:endParaRPr>
            </a:p>
          </p:txBody>
        </p:sp>
        <p:sp>
          <p:nvSpPr>
            <p:cNvPr id="68618" name="AutoShape 8"/>
            <p:cNvSpPr>
              <a:spLocks/>
            </p:cNvSpPr>
            <p:nvPr/>
          </p:nvSpPr>
          <p:spPr bwMode="auto">
            <a:xfrm>
              <a:off x="2790" y="1076"/>
              <a:ext cx="356" cy="336"/>
            </a:xfrm>
            <a:prstGeom prst="callout2">
              <a:avLst>
                <a:gd name="adj1" fmla="val 21241"/>
                <a:gd name="adj2" fmla="val -13370"/>
                <a:gd name="adj3" fmla="val 21241"/>
                <a:gd name="adj4" fmla="val -22005"/>
                <a:gd name="adj5" fmla="val 363310"/>
                <a:gd name="adj6" fmla="val -334551"/>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defTabSz="449263">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9pPr>
            </a:lstStyle>
            <a:p>
              <a:pPr eaLnBrk="1">
                <a:spcBef>
                  <a:spcPct val="0"/>
                </a:spcBef>
                <a:buClrTx/>
                <a:buSzPct val="45000"/>
                <a:buFontTx/>
                <a:buNone/>
              </a:pPr>
              <a:r>
                <a:rPr lang="es-AR" altLang="es-AR" sz="3600" b="1">
                  <a:latin typeface="Arial" panose="020B0604020202020204" pitchFamily="34" charset="0"/>
                </a:rPr>
                <a:t>Delitos Ambientales</a:t>
              </a:r>
            </a:p>
          </p:txBody>
        </p:sp>
      </p:grpSp>
      <p:pic>
        <p:nvPicPr>
          <p:cNvPr id="68612" name="Imagen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40200" y="3983038"/>
            <a:ext cx="402590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23813"/>
            <a:ext cx="8229600" cy="1739901"/>
          </a:xfrm>
          <a:extLs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defTabSz="449263"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AR" sz="5400" u="sng" smtClean="0"/>
              <a:t>Ley 24.051: Art. 55 / 56 /57</a:t>
            </a:r>
          </a:p>
        </p:txBody>
      </p:sp>
      <p:sp>
        <p:nvSpPr>
          <p:cNvPr id="70659" name="Rectangle 3"/>
          <p:cNvSpPr>
            <a:spLocks noGrp="1" noChangeArrowheads="1"/>
          </p:cNvSpPr>
          <p:nvPr>
            <p:ph type="body" idx="1"/>
          </p:nvPr>
        </p:nvSpPr>
        <p:spPr>
          <a:xfrm>
            <a:off x="0" y="1600200"/>
            <a:ext cx="9144000" cy="6265863"/>
          </a:xfrm>
          <a:extLs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marL="341313" indent="-341313" defTabSz="449263" eaLnBrk="1" hangingPunct="1">
              <a:spcBef>
                <a:spcPts val="700"/>
              </a:spcBef>
              <a:buClr>
                <a:srgbClr val="800000"/>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AR" sz="2800" b="1" i="1" smtClean="0">
                <a:solidFill>
                  <a:srgbClr val="800000"/>
                </a:solidFill>
              </a:rPr>
              <a:t>Exclusión</a:t>
            </a:r>
            <a:r>
              <a:rPr lang="en-GB" altLang="es-AR" sz="2800" smtClean="0"/>
              <a:t>: art 3 Residuos radiactivos domiciliarios y de buques en operatoria normal</a:t>
            </a:r>
          </a:p>
          <a:p>
            <a:pPr marL="341313" indent="-341313" defTabSz="449263" eaLnBrk="1" hangingPunct="1">
              <a:spcBef>
                <a:spcPts val="700"/>
              </a:spcBef>
              <a:buClr>
                <a:srgbClr val="800000"/>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AR" sz="2800" b="1" i="1" smtClean="0">
                <a:solidFill>
                  <a:srgbClr val="800000"/>
                </a:solidFill>
              </a:rPr>
              <a:t>Inclusiòn</a:t>
            </a:r>
            <a:r>
              <a:rPr lang="en-GB" altLang="es-AR" sz="2800" smtClean="0"/>
              <a:t>: Anexo I y II de la ley 24.051 y decreto Reglamentario 831/03</a:t>
            </a:r>
          </a:p>
          <a:p>
            <a:pPr marL="341313" indent="-341313" defTabSz="449263" eaLnBrk="1" hangingPunct="1">
              <a:spcBef>
                <a:spcPts val="700"/>
              </a:spcBef>
              <a:buClr>
                <a:srgbClr val="800000"/>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AR" sz="2800" b="1" i="1" smtClean="0">
                <a:solidFill>
                  <a:srgbClr val="800000"/>
                </a:solidFill>
              </a:rPr>
              <a:t>Delito doloso. Remisiòn al art. 200 C.P. </a:t>
            </a:r>
            <a:r>
              <a:rPr lang="en-GB" altLang="es-AR" b="1" smtClean="0"/>
              <a:t>Art. 55: Delito doloso</a:t>
            </a:r>
            <a:r>
              <a:rPr lang="en-GB" altLang="es-AR" sz="2800" smtClean="0"/>
              <a:t>: “…el que utilizando los residuos a que se refiere la presente ley , envenenare, adulterare o contaminare de un modo peligroso para la salud, el suelo el agua o la atmòsfera o el ambiente en general…” </a:t>
            </a:r>
            <a:r>
              <a:rPr lang="en-GB" altLang="es-AR" b="1" smtClean="0"/>
              <a:t>pena</a:t>
            </a:r>
            <a:r>
              <a:rPr lang="en-GB" altLang="es-AR" sz="2800" smtClean="0"/>
              <a:t>: de 3 a diez años de prisión </a:t>
            </a:r>
          </a:p>
          <a:p>
            <a:pPr marL="341313" indent="-341313" defTabSz="449263" eaLnBrk="1" hangingPunct="1">
              <a:spcBef>
                <a:spcPts val="7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s-AR" sz="2800" smtClean="0"/>
          </a:p>
          <a:p>
            <a:pPr marL="341313" indent="-341313" defTabSz="449263" eaLnBrk="1" hangingPunct="1">
              <a:spcBef>
                <a:spcPts val="7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s-AR" sz="2800" smtClean="0"/>
          </a:p>
          <a:p>
            <a:pPr marL="341313" indent="-341313" defTabSz="449263" eaLnBrk="1" hangingPunct="1">
              <a:spcBef>
                <a:spcPts val="7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s-AR" sz="2800"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p:nvPr>
        </p:nvSpPr>
        <p:spPr>
          <a:xfrm>
            <a:off x="457200" y="476250"/>
            <a:ext cx="8229600" cy="6142038"/>
          </a:xfrm>
          <a:extLst>
            <a:ext uri="{91240B29-F687-4F45-9708-019B960494DF}">
              <a14:hiddenLine xmlns:a14="http://schemas.microsoft.com/office/drawing/2010/main" w="9525">
                <a:solidFill>
                  <a:srgbClr val="000000"/>
                </a:solidFill>
                <a:round/>
                <a:headEnd/>
                <a:tailEnd/>
              </a14:hiddenLine>
            </a:ext>
          </a:extLst>
        </p:spPr>
        <p:txBody>
          <a:bodyPr lIns="90000" tIns="46800" rIns="90000" bIns="46800" anchor="t"/>
          <a:lstStyle/>
          <a:p>
            <a:pPr marL="341313" indent="-341313" algn="l" defTabSz="449263" eaLnBrk="1" hangingPunct="1">
              <a:lnSpc>
                <a:spcPct val="90000"/>
              </a:lnSpc>
              <a:spcBef>
                <a:spcPts val="1000"/>
              </a:spcBef>
              <a:buClr>
                <a:srgbClr val="800000"/>
              </a:buClr>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es-AR" sz="3200" b="1" i="1" smtClean="0">
                <a:solidFill>
                  <a:srgbClr val="800000"/>
                </a:solidFill>
              </a:rPr>
              <a:t>Delito culposo</a:t>
            </a:r>
            <a:r>
              <a:rPr lang="en-GB" altLang="es-AR" sz="3200" smtClean="0">
                <a:solidFill>
                  <a:schemeClr val="tx1"/>
                </a:solidFill>
              </a:rPr>
              <a:t>: art. 56 un mes a dos años mas agravantes   </a:t>
            </a:r>
            <a:r>
              <a:rPr lang="en-GB" altLang="es-AR" sz="4000" smtClean="0">
                <a:solidFill>
                  <a:schemeClr val="tx1"/>
                </a:solidFill>
              </a:rPr>
              <a:t>“Cuando alguno de los hechos previstos en el artículo anterior fuere cometido por imprudencia o negligencia o impericia en el propio arte o profesiòn o por inobservancia de los reglamentos u ordenanzas, se impondrà prisiòn de un mes a dos años …”</a:t>
            </a:r>
          </a:p>
          <a:p>
            <a:pPr marL="341313" indent="-341313" algn="l" defTabSz="449263" eaLnBrk="1" hangingPunct="1">
              <a:lnSpc>
                <a:spcPct val="90000"/>
              </a:lnSpc>
              <a:spcBef>
                <a:spcPts val="10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es-AR" sz="4000" smtClean="0">
              <a:solidFill>
                <a:schemeClr val="tx1"/>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74638"/>
            <a:ext cx="8231188" cy="1144587"/>
          </a:xfrm>
          <a:extLs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defTabSz="449263"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AR" smtClean="0"/>
              <a:t>Tipificaciòn</a:t>
            </a:r>
          </a:p>
        </p:txBody>
      </p:sp>
      <p:sp>
        <p:nvSpPr>
          <p:cNvPr id="74755" name="Rectangle 3"/>
          <p:cNvSpPr>
            <a:spLocks noGrp="1" noChangeArrowheads="1"/>
          </p:cNvSpPr>
          <p:nvPr>
            <p:ph type="body" idx="1"/>
          </p:nvPr>
        </p:nvSpPr>
        <p:spPr>
          <a:xfrm>
            <a:off x="457200" y="1268413"/>
            <a:ext cx="8229600" cy="4857750"/>
          </a:xfrm>
          <a:extLs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marL="341313" indent="-341313" defTabSz="449263" eaLnBrk="1" hangingPunct="1">
              <a:buClr>
                <a:srgbClr val="800000"/>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AR" b="1" i="1" smtClean="0">
                <a:solidFill>
                  <a:srgbClr val="800000"/>
                </a:solidFill>
              </a:rPr>
              <a:t>Teoria del Dominio del Hecho</a:t>
            </a:r>
            <a:r>
              <a:rPr lang="en-GB" altLang="es-AR" smtClean="0"/>
              <a:t>: art. 57 </a:t>
            </a:r>
          </a:p>
          <a:p>
            <a:pPr marL="341313" indent="-341313" defTabSz="449263" eaLnBrk="1" hangingPunct="1">
              <a:buClr>
                <a:srgbClr val="800000"/>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AR" b="1" i="1" smtClean="0">
                <a:solidFill>
                  <a:srgbClr val="800000"/>
                </a:solidFill>
              </a:rPr>
              <a:t>Delito de peligro abstracto: </a:t>
            </a:r>
            <a:r>
              <a:rPr lang="en-GB" altLang="es-AR" smtClean="0"/>
              <a:t>“envenenare, adulterare o contaminare de un modo peligroso...” suelo, agua, atmósfera, ambiente en general. Potencialidad sin necesidad de que alguien sufra los efectos de la contaminaciòn</a:t>
            </a:r>
          </a:p>
          <a:p>
            <a:pPr marL="341313" indent="-341313" defTabSz="449263" eaLnBrk="1" hangingPunct="1">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s-AR"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1"/>
          <p:cNvSpPr>
            <a:spLocks noGrp="1" noChangeArrowheads="1"/>
          </p:cNvSpPr>
          <p:nvPr>
            <p:ph type="title" idx="4294967295"/>
          </p:nvPr>
        </p:nvSpPr>
        <p:spPr>
          <a:xfrm>
            <a:off x="457200" y="-28575"/>
            <a:ext cx="8229600" cy="1312863"/>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AR" sz="4000" b="1" u="sng" smtClean="0"/>
              <a:t>Esquema de un litigio </a:t>
            </a:r>
            <a:br>
              <a:rPr lang="es-AR" altLang="es-AR" sz="4000" b="1" u="sng" smtClean="0"/>
            </a:br>
            <a:r>
              <a:rPr lang="es-AR" altLang="es-AR" sz="4000" b="1" u="sng" smtClean="0"/>
              <a:t>estratégico ambiental</a:t>
            </a:r>
          </a:p>
        </p:txBody>
      </p:sp>
      <p:sp>
        <p:nvSpPr>
          <p:cNvPr id="76803" name="Rectangle 2"/>
          <p:cNvSpPr>
            <a:spLocks noGrp="1" noChangeArrowheads="1"/>
          </p:cNvSpPr>
          <p:nvPr>
            <p:ph type="body" idx="4294967295"/>
          </p:nvPr>
        </p:nvSpPr>
        <p:spPr>
          <a:xfrm>
            <a:off x="0" y="1268413"/>
            <a:ext cx="9144000" cy="5697537"/>
          </a:xfrm>
        </p:spPr>
        <p:txBody>
          <a:bodyPr/>
          <a:lstStyle/>
          <a:p>
            <a:pPr marL="606425" indent="-606425" eaLnBrk="1" hangingPunct="1">
              <a:spcBef>
                <a:spcPts val="600"/>
              </a:spcBef>
              <a:buFont typeface="Times New Roman" panose="02020603050405020304" pitchFamily="18" charset="0"/>
              <a:buAutoNum type="arabicPeriod"/>
              <a:tabLst>
                <a:tab pos="606425" algn="l"/>
                <a:tab pos="711200" algn="l"/>
                <a:tab pos="1160463"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Lst>
            </a:pPr>
            <a:r>
              <a:rPr lang="es-ES" altLang="es-AR" sz="4000" b="1" smtClean="0"/>
              <a:t>Denuncia penal simple en manos de ciudadanos. (muchas y en distinto tiempo). Delitos ambientales y delitos secundarios: Falsificación de instrumentos públicos, económicos, etc</a:t>
            </a:r>
          </a:p>
          <a:p>
            <a:pPr marL="606425" indent="-606425" eaLnBrk="1" hangingPunct="1">
              <a:spcBef>
                <a:spcPts val="600"/>
              </a:spcBef>
              <a:buFont typeface="Times New Roman" panose="02020603050405020304" pitchFamily="18" charset="0"/>
              <a:buAutoNum type="arabicPeriod"/>
              <a:tabLst>
                <a:tab pos="606425" algn="l"/>
                <a:tab pos="711200" algn="l"/>
                <a:tab pos="1160463"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Lst>
            </a:pPr>
            <a:r>
              <a:rPr lang="es-ES" altLang="es-AR" sz="4000" b="1" smtClean="0"/>
              <a:t>Denuncia penal compleja con rol de querellante (art.71) (ONG o vecinos)</a:t>
            </a:r>
          </a:p>
          <a:p>
            <a:pPr marL="606425" indent="-606425" eaLnBrk="1" hangingPunct="1">
              <a:spcBef>
                <a:spcPts val="600"/>
              </a:spcBef>
              <a:buFont typeface="Times New Roman" panose="02020603050405020304" pitchFamily="18" charset="0"/>
              <a:buAutoNum type="arabicPeriod"/>
              <a:tabLst>
                <a:tab pos="606425" algn="l"/>
                <a:tab pos="711200" algn="l"/>
                <a:tab pos="1160463"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Lst>
            </a:pPr>
            <a:r>
              <a:rPr lang="es-ES" altLang="es-AR" sz="4000" b="1" smtClean="0"/>
              <a:t>Sistema de difusión en la prensa</a:t>
            </a:r>
          </a:p>
          <a:p>
            <a:pPr marL="606425" indent="-606425" eaLnBrk="1" hangingPunct="1">
              <a:spcBef>
                <a:spcPts val="600"/>
              </a:spcBef>
              <a:buClrTx/>
              <a:buFontTx/>
              <a:buNone/>
              <a:tabLst>
                <a:tab pos="606425" algn="l"/>
                <a:tab pos="711200" algn="l"/>
                <a:tab pos="1160463"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Lst>
            </a:pPr>
            <a:endParaRPr lang="es-ES" altLang="es-AR" sz="2600" b="1" smtClean="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ítulo 1"/>
          <p:cNvSpPr>
            <a:spLocks noGrp="1"/>
          </p:cNvSpPr>
          <p:nvPr>
            <p:ph type="title"/>
          </p:nvPr>
        </p:nvSpPr>
        <p:spPr/>
        <p:txBody>
          <a:bodyPr/>
          <a:lstStyle/>
          <a:p>
            <a:r>
              <a:rPr lang="es-AR" altLang="es-AR" sz="4000" b="1" u="sng" smtClean="0"/>
              <a:t>Esquema de un litigio </a:t>
            </a:r>
            <a:br>
              <a:rPr lang="es-AR" altLang="es-AR" sz="4000" b="1" u="sng" smtClean="0"/>
            </a:br>
            <a:r>
              <a:rPr lang="es-AR" altLang="es-AR" sz="4000" b="1" u="sng" smtClean="0"/>
              <a:t>estratégico ambiental</a:t>
            </a:r>
            <a:endParaRPr lang="es-AR" altLang="es-AR" smtClean="0"/>
          </a:p>
        </p:txBody>
      </p:sp>
      <p:sp>
        <p:nvSpPr>
          <p:cNvPr id="3" name="Marcador de contenido 2"/>
          <p:cNvSpPr>
            <a:spLocks noGrp="1"/>
          </p:cNvSpPr>
          <p:nvPr>
            <p:ph idx="1"/>
          </p:nvPr>
        </p:nvSpPr>
        <p:spPr/>
        <p:txBody>
          <a:bodyPr/>
          <a:lstStyle/>
          <a:p>
            <a:pPr marL="606425" indent="-606425" eaLnBrk="1" hangingPunct="1">
              <a:spcBef>
                <a:spcPts val="600"/>
              </a:spcBef>
              <a:buFont typeface="Times New Roman" panose="02020603050405020304" pitchFamily="18" charset="0"/>
              <a:buAutoNum type="arabicPeriod"/>
              <a:tabLst>
                <a:tab pos="606425" algn="l"/>
                <a:tab pos="711200" algn="l"/>
                <a:tab pos="1160463"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Lst>
              <a:defRPr/>
            </a:pPr>
            <a:r>
              <a:rPr lang="es-ES" altLang="es-AR" sz="3600" b="1" dirty="0" smtClean="0"/>
              <a:t>Compromiso de </a:t>
            </a:r>
            <a:r>
              <a:rPr lang="es-ES" altLang="es-AR" sz="3600" b="1" dirty="0" err="1" smtClean="0"/>
              <a:t>ONG’s</a:t>
            </a:r>
            <a:r>
              <a:rPr lang="es-ES" altLang="es-AR" sz="3600" b="1" dirty="0" smtClean="0"/>
              <a:t> especializadas (técnicas científicas para </a:t>
            </a:r>
            <a:r>
              <a:rPr lang="es-ES" altLang="es-AR" sz="3600" b="1" dirty="0" err="1" smtClean="0"/>
              <a:t>amicus</a:t>
            </a:r>
            <a:r>
              <a:rPr lang="es-ES" altLang="es-AR" sz="3600" b="1" dirty="0" smtClean="0"/>
              <a:t> </a:t>
            </a:r>
            <a:r>
              <a:rPr lang="es-ES" altLang="es-AR" sz="3600" b="1" dirty="0" err="1" smtClean="0"/>
              <a:t>curiae</a:t>
            </a:r>
            <a:r>
              <a:rPr lang="es-ES" altLang="es-AR" sz="3600" b="1" dirty="0" smtClean="0"/>
              <a:t>, </a:t>
            </a:r>
            <a:r>
              <a:rPr lang="es-ES" altLang="es-AR" sz="3600" b="1" dirty="0" err="1" smtClean="0"/>
              <a:t>asesoramientos,etc</a:t>
            </a:r>
            <a:r>
              <a:rPr lang="es-ES" altLang="es-AR" sz="3600" b="1" dirty="0" smtClean="0"/>
              <a:t>)</a:t>
            </a:r>
          </a:p>
          <a:p>
            <a:pPr marL="606425" indent="-606425" eaLnBrk="1" hangingPunct="1">
              <a:spcBef>
                <a:spcPts val="600"/>
              </a:spcBef>
              <a:buFont typeface="Times New Roman" panose="02020603050405020304" pitchFamily="18" charset="0"/>
              <a:buAutoNum type="arabicPeriod"/>
              <a:tabLst>
                <a:tab pos="606425" algn="l"/>
                <a:tab pos="711200" algn="l"/>
                <a:tab pos="1160463"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Lst>
              <a:defRPr/>
            </a:pPr>
            <a:r>
              <a:rPr lang="es-ES" altLang="es-AR" sz="3600" b="1" dirty="0" smtClean="0"/>
              <a:t>Acciones ciudadanas</a:t>
            </a:r>
          </a:p>
          <a:p>
            <a:pPr marL="606425" indent="-606425" eaLnBrk="1" hangingPunct="1">
              <a:spcBef>
                <a:spcPts val="600"/>
              </a:spcBef>
              <a:buFont typeface="Times New Roman" panose="02020603050405020304" pitchFamily="18" charset="0"/>
              <a:buAutoNum type="arabicPeriod"/>
              <a:tabLst>
                <a:tab pos="606425" algn="l"/>
                <a:tab pos="711200" algn="l"/>
                <a:tab pos="1160463"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Lst>
              <a:defRPr/>
            </a:pPr>
            <a:r>
              <a:rPr lang="es-ES" altLang="es-AR" sz="3600" b="1" dirty="0" smtClean="0"/>
              <a:t>Denuncias administrativas: Detrás de cada delito ambiental siempre hay un funcionario público corrupto (por acción u omisión)</a:t>
            </a:r>
          </a:p>
          <a:p>
            <a:pPr>
              <a:defRPr/>
            </a:pPr>
            <a:endParaRPr lang="es-AR"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1"/>
          <p:cNvSpPr>
            <a:spLocks noGrp="1" noChangeArrowheads="1"/>
          </p:cNvSpPr>
          <p:nvPr>
            <p:ph type="title" idx="4294967295"/>
          </p:nvPr>
        </p:nvSpPr>
        <p:spPr>
          <a:xfrm>
            <a:off x="457200" y="274638"/>
            <a:ext cx="8229600" cy="1143000"/>
          </a:xfrm>
        </p:spPr>
        <p:txBody>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AR" sz="5400" u="sng" smtClean="0"/>
              <a:t>Preconstitución de Prueba</a:t>
            </a:r>
          </a:p>
        </p:txBody>
      </p:sp>
      <p:sp>
        <p:nvSpPr>
          <p:cNvPr id="80899" name="Rectangle 2"/>
          <p:cNvSpPr>
            <a:spLocks noGrp="1" noChangeArrowheads="1"/>
          </p:cNvSpPr>
          <p:nvPr>
            <p:ph type="body" idx="4294967295"/>
          </p:nvPr>
        </p:nvSpPr>
        <p:spPr>
          <a:xfrm>
            <a:off x="107950" y="1268413"/>
            <a:ext cx="9036050" cy="5473700"/>
          </a:xfrm>
        </p:spPr>
        <p:txBody>
          <a:bodyPr/>
          <a:lstStyle/>
          <a:p>
            <a:pPr marL="606425" indent="-606425" eaLnBrk="1" hangingPunct="1">
              <a:buFont typeface="Times New Roman" panose="02020603050405020304" pitchFamily="18" charset="0"/>
              <a:buAutoNum type="arabicPeriod"/>
              <a:tabLst>
                <a:tab pos="606425" algn="l"/>
                <a:tab pos="711200" algn="l"/>
                <a:tab pos="1160463"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Lst>
            </a:pPr>
            <a:r>
              <a:rPr lang="es-ES" altLang="es-AR" smtClean="0"/>
              <a:t>Solicitar datos por </a:t>
            </a:r>
            <a:r>
              <a:rPr lang="es-AR" altLang="es-AR" i="1" u="sng" smtClean="0"/>
              <a:t>REGIMEN DE LIBRE ACCESO A LA INFORMACION PUBLICA AMBIENTAL Ley 25.831 </a:t>
            </a:r>
            <a:r>
              <a:rPr lang="es-ES" altLang="es-AR" smtClean="0"/>
              <a:t>tanto a Gobierno como Empresas.</a:t>
            </a:r>
          </a:p>
          <a:p>
            <a:pPr marL="606425" indent="-606425" eaLnBrk="1" hangingPunct="1">
              <a:buFont typeface="Times New Roman" panose="02020603050405020304" pitchFamily="18" charset="0"/>
              <a:buAutoNum type="arabicPeriod"/>
              <a:tabLst>
                <a:tab pos="606425" algn="l"/>
                <a:tab pos="711200" algn="l"/>
                <a:tab pos="1160463"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Lst>
            </a:pPr>
            <a:r>
              <a:rPr lang="es-ES" altLang="es-AR" smtClean="0"/>
              <a:t>Analizar los informes de Impacto Ambientales con distintos especialistas para posible denuncias por falsificación</a:t>
            </a:r>
          </a:p>
          <a:p>
            <a:pPr marL="606425" indent="-606425" eaLnBrk="1" hangingPunct="1">
              <a:buFont typeface="Times New Roman" panose="02020603050405020304" pitchFamily="18" charset="0"/>
              <a:buAutoNum type="arabicPeriod"/>
              <a:tabLst>
                <a:tab pos="606425" algn="l"/>
                <a:tab pos="711200" algn="l"/>
                <a:tab pos="1160463"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Lst>
            </a:pPr>
            <a:r>
              <a:rPr lang="es-ES" altLang="es-AR" smtClean="0"/>
              <a:t>Búsquedas de información por reclamos administrativos anteriores</a:t>
            </a:r>
          </a:p>
          <a:p>
            <a:pPr marL="606425" indent="-606425" eaLnBrk="1" hangingPunct="1">
              <a:buFont typeface="Times New Roman" panose="02020603050405020304" pitchFamily="18" charset="0"/>
              <a:buAutoNum type="arabicPeriod"/>
              <a:tabLst>
                <a:tab pos="606425" algn="l"/>
                <a:tab pos="711200" algn="l"/>
                <a:tab pos="1160463"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Lst>
            </a:pPr>
            <a:r>
              <a:rPr lang="es-ES" altLang="es-AR" smtClean="0"/>
              <a:t>Recoger informes  y data de la web y periódicos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Text Box 1"/>
          <p:cNvSpPr txBox="1">
            <a:spLocks noChangeArrowheads="1"/>
          </p:cNvSpPr>
          <p:nvPr/>
        </p:nvSpPr>
        <p:spPr bwMode="auto">
          <a:xfrm>
            <a:off x="0" y="260350"/>
            <a:ext cx="8964613" cy="1157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9pPr>
          </a:lstStyle>
          <a:p>
            <a:pPr algn="ctr" eaLnBrk="1" hangingPunct="1">
              <a:spcBef>
                <a:spcPct val="0"/>
              </a:spcBef>
              <a:buClrTx/>
              <a:buFontTx/>
              <a:buNone/>
            </a:pPr>
            <a:r>
              <a:rPr lang="en-GB" altLang="es-AR" sz="4800" u="sng"/>
              <a:t>PARTES DE UNA DENUNCIA SIMPLE</a:t>
            </a:r>
          </a:p>
        </p:txBody>
      </p:sp>
      <p:sp>
        <p:nvSpPr>
          <p:cNvPr id="82947" name="Text Box 2"/>
          <p:cNvSpPr txBox="1">
            <a:spLocks noChangeArrowheads="1"/>
          </p:cNvSpPr>
          <p:nvPr/>
        </p:nvSpPr>
        <p:spPr bwMode="auto">
          <a:xfrm>
            <a:off x="0" y="1412875"/>
            <a:ext cx="8686800" cy="544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561975" indent="-561975" defTabSz="449263">
              <a:spcBef>
                <a:spcPts val="800"/>
              </a:spcBef>
              <a:buClr>
                <a:srgbClr val="000000"/>
              </a:buClr>
              <a:buSzPct val="100000"/>
              <a:buFont typeface="Times New Roman" panose="02020603050405020304" pitchFamily="18" charset="0"/>
              <a:tabLst>
                <a:tab pos="561975" algn="l"/>
                <a:tab pos="1009650" algn="l"/>
                <a:tab pos="1458913" algn="l"/>
                <a:tab pos="1908175" algn="l"/>
                <a:tab pos="2357438" algn="l"/>
                <a:tab pos="2806700" algn="l"/>
                <a:tab pos="3255963" algn="l"/>
                <a:tab pos="3705225" algn="l"/>
                <a:tab pos="4154488" algn="l"/>
                <a:tab pos="4603750" algn="l"/>
                <a:tab pos="5053013" algn="l"/>
                <a:tab pos="5502275" algn="l"/>
                <a:tab pos="5951538" algn="l"/>
                <a:tab pos="6400800" algn="l"/>
                <a:tab pos="6850063" algn="l"/>
                <a:tab pos="7299325" algn="l"/>
                <a:tab pos="7748588" algn="l"/>
                <a:tab pos="8197850" algn="l"/>
                <a:tab pos="8647113" algn="l"/>
                <a:tab pos="9096375" algn="l"/>
                <a:tab pos="9545638"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561975" algn="l"/>
                <a:tab pos="1009650" algn="l"/>
                <a:tab pos="1458913" algn="l"/>
                <a:tab pos="1908175" algn="l"/>
                <a:tab pos="2357438" algn="l"/>
                <a:tab pos="2806700" algn="l"/>
                <a:tab pos="3255963" algn="l"/>
                <a:tab pos="3705225" algn="l"/>
                <a:tab pos="4154488" algn="l"/>
                <a:tab pos="4603750" algn="l"/>
                <a:tab pos="5053013" algn="l"/>
                <a:tab pos="5502275" algn="l"/>
                <a:tab pos="5951538" algn="l"/>
                <a:tab pos="6400800" algn="l"/>
                <a:tab pos="6850063" algn="l"/>
                <a:tab pos="7299325" algn="l"/>
                <a:tab pos="7748588" algn="l"/>
                <a:tab pos="8197850" algn="l"/>
                <a:tab pos="8647113" algn="l"/>
                <a:tab pos="9096375" algn="l"/>
                <a:tab pos="9545638"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561975" algn="l"/>
                <a:tab pos="1009650" algn="l"/>
                <a:tab pos="1458913" algn="l"/>
                <a:tab pos="1908175" algn="l"/>
                <a:tab pos="2357438" algn="l"/>
                <a:tab pos="2806700" algn="l"/>
                <a:tab pos="3255963" algn="l"/>
                <a:tab pos="3705225" algn="l"/>
                <a:tab pos="4154488" algn="l"/>
                <a:tab pos="4603750" algn="l"/>
                <a:tab pos="5053013" algn="l"/>
                <a:tab pos="5502275" algn="l"/>
                <a:tab pos="5951538" algn="l"/>
                <a:tab pos="6400800" algn="l"/>
                <a:tab pos="6850063" algn="l"/>
                <a:tab pos="7299325" algn="l"/>
                <a:tab pos="7748588" algn="l"/>
                <a:tab pos="8197850" algn="l"/>
                <a:tab pos="8647113" algn="l"/>
                <a:tab pos="9096375" algn="l"/>
                <a:tab pos="9545638"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561975" algn="l"/>
                <a:tab pos="1009650" algn="l"/>
                <a:tab pos="1458913" algn="l"/>
                <a:tab pos="1908175" algn="l"/>
                <a:tab pos="2357438" algn="l"/>
                <a:tab pos="2806700" algn="l"/>
                <a:tab pos="3255963" algn="l"/>
                <a:tab pos="3705225" algn="l"/>
                <a:tab pos="4154488" algn="l"/>
                <a:tab pos="4603750" algn="l"/>
                <a:tab pos="5053013" algn="l"/>
                <a:tab pos="5502275" algn="l"/>
                <a:tab pos="5951538" algn="l"/>
                <a:tab pos="6400800" algn="l"/>
                <a:tab pos="6850063" algn="l"/>
                <a:tab pos="7299325" algn="l"/>
                <a:tab pos="7748588" algn="l"/>
                <a:tab pos="8197850" algn="l"/>
                <a:tab pos="8647113" algn="l"/>
                <a:tab pos="9096375" algn="l"/>
                <a:tab pos="9545638"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561975" algn="l"/>
                <a:tab pos="1009650" algn="l"/>
                <a:tab pos="1458913" algn="l"/>
                <a:tab pos="1908175" algn="l"/>
                <a:tab pos="2357438" algn="l"/>
                <a:tab pos="2806700" algn="l"/>
                <a:tab pos="3255963" algn="l"/>
                <a:tab pos="3705225" algn="l"/>
                <a:tab pos="4154488" algn="l"/>
                <a:tab pos="4603750" algn="l"/>
                <a:tab pos="5053013" algn="l"/>
                <a:tab pos="5502275" algn="l"/>
                <a:tab pos="5951538" algn="l"/>
                <a:tab pos="6400800" algn="l"/>
                <a:tab pos="6850063" algn="l"/>
                <a:tab pos="7299325" algn="l"/>
                <a:tab pos="7748588" algn="l"/>
                <a:tab pos="8197850" algn="l"/>
                <a:tab pos="8647113" algn="l"/>
                <a:tab pos="9096375" algn="l"/>
                <a:tab pos="9545638"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561975" algn="l"/>
                <a:tab pos="1009650" algn="l"/>
                <a:tab pos="1458913" algn="l"/>
                <a:tab pos="1908175" algn="l"/>
                <a:tab pos="2357438" algn="l"/>
                <a:tab pos="2806700" algn="l"/>
                <a:tab pos="3255963" algn="l"/>
                <a:tab pos="3705225" algn="l"/>
                <a:tab pos="4154488" algn="l"/>
                <a:tab pos="4603750" algn="l"/>
                <a:tab pos="5053013" algn="l"/>
                <a:tab pos="5502275" algn="l"/>
                <a:tab pos="5951538" algn="l"/>
                <a:tab pos="6400800" algn="l"/>
                <a:tab pos="6850063" algn="l"/>
                <a:tab pos="7299325" algn="l"/>
                <a:tab pos="7748588" algn="l"/>
                <a:tab pos="8197850" algn="l"/>
                <a:tab pos="8647113" algn="l"/>
                <a:tab pos="9096375" algn="l"/>
                <a:tab pos="9545638"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561975" algn="l"/>
                <a:tab pos="1009650" algn="l"/>
                <a:tab pos="1458913" algn="l"/>
                <a:tab pos="1908175" algn="l"/>
                <a:tab pos="2357438" algn="l"/>
                <a:tab pos="2806700" algn="l"/>
                <a:tab pos="3255963" algn="l"/>
                <a:tab pos="3705225" algn="l"/>
                <a:tab pos="4154488" algn="l"/>
                <a:tab pos="4603750" algn="l"/>
                <a:tab pos="5053013" algn="l"/>
                <a:tab pos="5502275" algn="l"/>
                <a:tab pos="5951538" algn="l"/>
                <a:tab pos="6400800" algn="l"/>
                <a:tab pos="6850063" algn="l"/>
                <a:tab pos="7299325" algn="l"/>
                <a:tab pos="7748588" algn="l"/>
                <a:tab pos="8197850" algn="l"/>
                <a:tab pos="8647113" algn="l"/>
                <a:tab pos="9096375" algn="l"/>
                <a:tab pos="9545638"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561975" algn="l"/>
                <a:tab pos="1009650" algn="l"/>
                <a:tab pos="1458913" algn="l"/>
                <a:tab pos="1908175" algn="l"/>
                <a:tab pos="2357438" algn="l"/>
                <a:tab pos="2806700" algn="l"/>
                <a:tab pos="3255963" algn="l"/>
                <a:tab pos="3705225" algn="l"/>
                <a:tab pos="4154488" algn="l"/>
                <a:tab pos="4603750" algn="l"/>
                <a:tab pos="5053013" algn="l"/>
                <a:tab pos="5502275" algn="l"/>
                <a:tab pos="5951538" algn="l"/>
                <a:tab pos="6400800" algn="l"/>
                <a:tab pos="6850063" algn="l"/>
                <a:tab pos="7299325" algn="l"/>
                <a:tab pos="7748588" algn="l"/>
                <a:tab pos="8197850" algn="l"/>
                <a:tab pos="8647113" algn="l"/>
                <a:tab pos="9096375" algn="l"/>
                <a:tab pos="9545638"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561975" algn="l"/>
                <a:tab pos="1009650" algn="l"/>
                <a:tab pos="1458913" algn="l"/>
                <a:tab pos="1908175" algn="l"/>
                <a:tab pos="2357438" algn="l"/>
                <a:tab pos="2806700" algn="l"/>
                <a:tab pos="3255963" algn="l"/>
                <a:tab pos="3705225" algn="l"/>
                <a:tab pos="4154488" algn="l"/>
                <a:tab pos="4603750" algn="l"/>
                <a:tab pos="5053013" algn="l"/>
                <a:tab pos="5502275" algn="l"/>
                <a:tab pos="5951538" algn="l"/>
                <a:tab pos="6400800" algn="l"/>
                <a:tab pos="6850063" algn="l"/>
                <a:tab pos="7299325" algn="l"/>
                <a:tab pos="7748588" algn="l"/>
                <a:tab pos="8197850" algn="l"/>
                <a:tab pos="8647113" algn="l"/>
                <a:tab pos="9096375" algn="l"/>
                <a:tab pos="9545638"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spcBef>
                <a:spcPts val="1000"/>
              </a:spcBef>
              <a:buClr>
                <a:srgbClr val="330066"/>
              </a:buClr>
              <a:buSzPct val="70000"/>
              <a:buFont typeface="Times New Roman" panose="02020603050405020304" pitchFamily="18" charset="0"/>
              <a:buAutoNum type="arabicPeriod"/>
            </a:pPr>
            <a:r>
              <a:rPr lang="en-GB" altLang="es-AR" sz="4100"/>
              <a:t>Presentación</a:t>
            </a:r>
          </a:p>
          <a:p>
            <a:pPr eaLnBrk="1" hangingPunct="1">
              <a:spcBef>
                <a:spcPts val="1000"/>
              </a:spcBef>
              <a:buClr>
                <a:srgbClr val="330066"/>
              </a:buClr>
              <a:buSzPct val="70000"/>
              <a:buFont typeface="Times New Roman" panose="02020603050405020304" pitchFamily="18" charset="0"/>
              <a:buAutoNum type="arabicPeriod"/>
            </a:pPr>
            <a:r>
              <a:rPr lang="en-GB" altLang="es-AR" sz="4100"/>
              <a:t>Motivo u Objeto de la denuncia</a:t>
            </a:r>
          </a:p>
          <a:p>
            <a:pPr eaLnBrk="1" hangingPunct="1">
              <a:spcBef>
                <a:spcPts val="1000"/>
              </a:spcBef>
              <a:buClr>
                <a:srgbClr val="330066"/>
              </a:buClr>
              <a:buSzPct val="70000"/>
              <a:buFont typeface="Times New Roman" panose="02020603050405020304" pitchFamily="18" charset="0"/>
              <a:buAutoNum type="arabicPeriod"/>
            </a:pPr>
            <a:r>
              <a:rPr lang="en-GB" altLang="es-AR" sz="4100"/>
              <a:t>Prueba</a:t>
            </a:r>
          </a:p>
          <a:p>
            <a:pPr eaLnBrk="1" hangingPunct="1">
              <a:spcBef>
                <a:spcPts val="1000"/>
              </a:spcBef>
              <a:buClr>
                <a:srgbClr val="330066"/>
              </a:buClr>
              <a:buSzPct val="70000"/>
              <a:buFont typeface="Times New Roman" panose="02020603050405020304" pitchFamily="18" charset="0"/>
              <a:buAutoNum type="arabicPeriod"/>
            </a:pPr>
            <a:r>
              <a:rPr lang="en-GB" altLang="es-AR" sz="4100"/>
              <a:t>Ley</a:t>
            </a:r>
          </a:p>
          <a:p>
            <a:pPr eaLnBrk="1" hangingPunct="1">
              <a:spcBef>
                <a:spcPts val="1000"/>
              </a:spcBef>
              <a:buClr>
                <a:srgbClr val="330066"/>
              </a:buClr>
              <a:buSzPct val="70000"/>
              <a:buFont typeface="Times New Roman" panose="02020603050405020304" pitchFamily="18" charset="0"/>
              <a:buAutoNum type="arabicPeriod"/>
            </a:pPr>
            <a:r>
              <a:rPr lang="en-GB" altLang="es-AR" sz="4100"/>
              <a:t>Imputación</a:t>
            </a:r>
          </a:p>
          <a:p>
            <a:pPr eaLnBrk="1" hangingPunct="1">
              <a:spcBef>
                <a:spcPts val="1000"/>
              </a:spcBef>
              <a:buClr>
                <a:srgbClr val="330066"/>
              </a:buClr>
              <a:buSzPct val="70000"/>
              <a:buFont typeface="Times New Roman" panose="02020603050405020304" pitchFamily="18" charset="0"/>
              <a:buAutoNum type="arabicPeriod"/>
            </a:pPr>
            <a:r>
              <a:rPr lang="en-GB" altLang="es-AR" sz="4100"/>
              <a:t>Petitorio</a:t>
            </a:r>
          </a:p>
          <a:p>
            <a:pPr eaLnBrk="1" hangingPunct="1">
              <a:spcBef>
                <a:spcPts val="1000"/>
              </a:spcBef>
              <a:buClr>
                <a:srgbClr val="330066"/>
              </a:buClr>
              <a:buSzPct val="70000"/>
              <a:buFont typeface="Times New Roman" panose="02020603050405020304" pitchFamily="18" charset="0"/>
              <a:buAutoNum type="arabicPeriod"/>
            </a:pPr>
            <a:r>
              <a:rPr lang="en-GB" altLang="es-AR" sz="4100"/>
              <a:t>Firma</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Text Box 1"/>
          <p:cNvSpPr txBox="1">
            <a:spLocks noChangeArrowheads="1"/>
          </p:cNvSpPr>
          <p:nvPr/>
        </p:nvSpPr>
        <p:spPr bwMode="auto">
          <a:xfrm>
            <a:off x="457200" y="274638"/>
            <a:ext cx="8234363" cy="1147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9pPr>
          </a:lstStyle>
          <a:p>
            <a:pPr algn="ctr" eaLnBrk="1" hangingPunct="1">
              <a:spcBef>
                <a:spcPct val="0"/>
              </a:spcBef>
              <a:buClrTx/>
              <a:buFontTx/>
              <a:buNone/>
            </a:pPr>
            <a:r>
              <a:rPr lang="en-GB" altLang="es-AR" sz="4400"/>
              <a:t>PRESENTACIÒN</a:t>
            </a:r>
          </a:p>
        </p:txBody>
      </p:sp>
      <p:sp>
        <p:nvSpPr>
          <p:cNvPr id="84995" name="Text Box 2"/>
          <p:cNvSpPr txBox="1">
            <a:spLocks noChangeArrowheads="1"/>
          </p:cNvSpPr>
          <p:nvPr/>
        </p:nvSpPr>
        <p:spPr bwMode="auto">
          <a:xfrm>
            <a:off x="0" y="1719263"/>
            <a:ext cx="9144000" cy="5222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defTabSz="449263">
              <a:spcBef>
                <a:spcPts val="8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90000"/>
              </a:lnSpc>
              <a:spcBef>
                <a:spcPts val="1000"/>
              </a:spcBef>
              <a:buClrTx/>
              <a:buFontTx/>
              <a:buNone/>
            </a:pPr>
            <a:r>
              <a:rPr lang="en-GB" altLang="es-AR" sz="4100" b="1" u="sng"/>
              <a:t>Presenta Denuncia</a:t>
            </a:r>
          </a:p>
          <a:p>
            <a:pPr eaLnBrk="1" hangingPunct="1">
              <a:lnSpc>
                <a:spcPct val="90000"/>
              </a:lnSpc>
              <a:spcBef>
                <a:spcPts val="1000"/>
              </a:spcBef>
              <a:buClrTx/>
              <a:buFontTx/>
              <a:buNone/>
            </a:pPr>
            <a:r>
              <a:rPr lang="en-GB" altLang="es-AR" sz="4100"/>
              <a:t>Señor Fiscal:</a:t>
            </a:r>
          </a:p>
          <a:p>
            <a:pPr eaLnBrk="1" hangingPunct="1">
              <a:lnSpc>
                <a:spcPct val="90000"/>
              </a:lnSpc>
              <a:spcBef>
                <a:spcPts val="1000"/>
              </a:spcBef>
              <a:buClrTx/>
              <a:buFontTx/>
              <a:buNone/>
            </a:pPr>
            <a:r>
              <a:rPr lang="en-GB" altLang="es-AR" sz="4100"/>
              <a:t>				Antonio Gustavo Gómez, DNI 13048902, domiciliado en Las Piedras 418, 3er piso, Tucumàn, teléfono 4311765, correo electrónico antoniogustavogomez@yahoo.com, al Sr. Fiscal me presento y digo:</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Text Box 1"/>
          <p:cNvSpPr txBox="1">
            <a:spLocks noChangeArrowheads="1"/>
          </p:cNvSpPr>
          <p:nvPr/>
        </p:nvSpPr>
        <p:spPr bwMode="auto">
          <a:xfrm>
            <a:off x="457200" y="274638"/>
            <a:ext cx="8234363" cy="1147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9pPr>
          </a:lstStyle>
          <a:p>
            <a:pPr algn="ctr" eaLnBrk="1" hangingPunct="1">
              <a:spcBef>
                <a:spcPct val="0"/>
              </a:spcBef>
              <a:buClrTx/>
              <a:buFontTx/>
              <a:buNone/>
            </a:pPr>
            <a:r>
              <a:rPr lang="en-GB" altLang="es-AR" sz="4400"/>
              <a:t>2. Motivo u Objeto</a:t>
            </a:r>
          </a:p>
        </p:txBody>
      </p:sp>
      <p:sp>
        <p:nvSpPr>
          <p:cNvPr id="87043" name="Text Box 2"/>
          <p:cNvSpPr txBox="1">
            <a:spLocks noChangeArrowheads="1"/>
          </p:cNvSpPr>
          <p:nvPr/>
        </p:nvSpPr>
        <p:spPr bwMode="auto">
          <a:xfrm>
            <a:off x="0" y="1052736"/>
            <a:ext cx="9144000" cy="5760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defTabSz="449263">
              <a:spcBef>
                <a:spcPts val="8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spcBef>
                <a:spcPts val="650"/>
              </a:spcBef>
              <a:buClrTx/>
              <a:buFontTx/>
              <a:buNone/>
            </a:pPr>
            <a:r>
              <a:rPr lang="en-GB" altLang="es-AR" sz="2800" b="1" u="sng" dirty="0"/>
              <a:t> </a:t>
            </a:r>
            <a:r>
              <a:rPr lang="en-GB" altLang="es-AR" sz="2800" b="1" dirty="0"/>
              <a:t>     </a:t>
            </a:r>
            <a:r>
              <a:rPr lang="en-GB" altLang="es-AR" sz="2400" b="1" u="sng" dirty="0"/>
              <a:t>OBJETO</a:t>
            </a:r>
          </a:p>
          <a:p>
            <a:pPr eaLnBrk="1" hangingPunct="1">
              <a:spcBef>
                <a:spcPts val="650"/>
              </a:spcBef>
              <a:buClrTx/>
              <a:buFontTx/>
              <a:buNone/>
            </a:pPr>
            <a:r>
              <a:rPr lang="en-GB" altLang="es-AR" sz="2400" dirty="0"/>
              <a:t>      </a:t>
            </a:r>
            <a:r>
              <a:rPr lang="en-GB" altLang="es-AR" sz="2400" dirty="0" err="1" smtClean="0"/>
              <a:t>En</a:t>
            </a:r>
            <a:r>
              <a:rPr lang="en-GB" altLang="es-AR" sz="2400" dirty="0" smtClean="0"/>
              <a:t> la </a:t>
            </a:r>
            <a:r>
              <a:rPr lang="en-GB" altLang="es-AR" sz="2400" dirty="0" err="1" smtClean="0"/>
              <a:t>localidad</a:t>
            </a:r>
            <a:r>
              <a:rPr lang="en-GB" altLang="es-AR" sz="2400" dirty="0" smtClean="0"/>
              <a:t> de Las </a:t>
            </a:r>
            <a:r>
              <a:rPr lang="en-GB" altLang="es-AR" sz="2400" dirty="0" err="1" smtClean="0"/>
              <a:t>Cejas</a:t>
            </a:r>
            <a:r>
              <a:rPr lang="en-GB" altLang="es-AR" sz="2400" dirty="0" smtClean="0"/>
              <a:t> </a:t>
            </a:r>
            <a:r>
              <a:rPr lang="en-GB" altLang="es-AR" sz="2400" dirty="0" err="1" smtClean="0"/>
              <a:t>existe</a:t>
            </a:r>
            <a:r>
              <a:rPr lang="en-GB" altLang="es-AR" sz="2400" dirty="0" smtClean="0"/>
              <a:t> un campo </a:t>
            </a:r>
            <a:r>
              <a:rPr lang="en-GB" altLang="es-AR" sz="2400" dirty="0" err="1" smtClean="0"/>
              <a:t>organizado</a:t>
            </a:r>
            <a:r>
              <a:rPr lang="en-GB" altLang="es-AR" sz="2400" dirty="0" smtClean="0"/>
              <a:t> para la </a:t>
            </a:r>
            <a:r>
              <a:rPr lang="en-GB" altLang="es-AR" sz="2400" dirty="0" err="1" smtClean="0"/>
              <a:t>producción</a:t>
            </a:r>
            <a:r>
              <a:rPr lang="en-GB" altLang="es-AR" sz="2400" dirty="0" smtClean="0"/>
              <a:t> de </a:t>
            </a:r>
            <a:r>
              <a:rPr lang="en-GB" altLang="es-AR" sz="2400" dirty="0" err="1" smtClean="0"/>
              <a:t>tipo</a:t>
            </a:r>
            <a:r>
              <a:rPr lang="en-GB" altLang="es-AR" sz="2400" dirty="0" smtClean="0"/>
              <a:t> feet lot. </a:t>
            </a:r>
            <a:r>
              <a:rPr lang="es-MX" altLang="es-AR" sz="2400" dirty="0" smtClean="0"/>
              <a:t> Este emprendimiento de engorde a corral donde se alojan unas 15.000 cabezas de ganado vacuno son alimentadas artificialmente con alimentos balanceados hasta lograr unos 200 kg. </a:t>
            </a:r>
            <a:r>
              <a:rPr lang="es-MX" altLang="es-AR" sz="2400" dirty="0"/>
              <a:t>p</a:t>
            </a:r>
            <a:r>
              <a:rPr lang="es-MX" altLang="es-AR" sz="2400" dirty="0" smtClean="0"/>
              <a:t>or cabeza con un grave impacto ambiental en especial en las poblaciones vecinas. Los traslados y enterramientos de los residuos emergente de la acumulación de deyecciones y movimiento de efluentes. contaminan las napas freáticas del agua que consumimos y los gases que emiten los animales provocan un grave impacto en la salud. A ello debe sumarse la volatilidad de los alimentos que no son protegidos adecuadamente con lo que provocan nubes de contaminación en el aire que se trasladan hasta nuestra localidad de Pozo Hondo </a:t>
            </a:r>
            <a:r>
              <a:rPr lang="es-MX" altLang="es-AR" sz="2800" dirty="0" smtClean="0"/>
              <a:t> </a:t>
            </a:r>
            <a:endParaRPr lang="en-GB" altLang="es-AR" sz="2800"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Text Box 1"/>
          <p:cNvSpPr txBox="1">
            <a:spLocks noChangeArrowheads="1"/>
          </p:cNvSpPr>
          <p:nvPr/>
        </p:nvSpPr>
        <p:spPr bwMode="auto">
          <a:xfrm>
            <a:off x="457200" y="274638"/>
            <a:ext cx="8234363" cy="1147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9pPr>
          </a:lstStyle>
          <a:p>
            <a:pPr algn="ctr" eaLnBrk="1" hangingPunct="1">
              <a:spcBef>
                <a:spcPct val="0"/>
              </a:spcBef>
              <a:buClrTx/>
              <a:buFontTx/>
              <a:buNone/>
            </a:pPr>
            <a:r>
              <a:rPr lang="en-GB" altLang="es-AR" sz="4400"/>
              <a:t>3. PRUEBA</a:t>
            </a:r>
          </a:p>
        </p:txBody>
      </p:sp>
      <p:sp>
        <p:nvSpPr>
          <p:cNvPr id="89091" name="Text Box 2"/>
          <p:cNvSpPr txBox="1">
            <a:spLocks noChangeArrowheads="1"/>
          </p:cNvSpPr>
          <p:nvPr/>
        </p:nvSpPr>
        <p:spPr bwMode="auto">
          <a:xfrm>
            <a:off x="0" y="1268413"/>
            <a:ext cx="9144000" cy="561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defTabSz="449263">
              <a:spcBef>
                <a:spcPts val="8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80000"/>
              </a:lnSpc>
              <a:spcBef>
                <a:spcPts val="525"/>
              </a:spcBef>
              <a:buClrTx/>
              <a:buFontTx/>
              <a:buNone/>
            </a:pPr>
            <a:r>
              <a:rPr lang="en-GB" altLang="es-AR" sz="2400" b="1" u="sng" dirty="0"/>
              <a:t>PRUEBA</a:t>
            </a:r>
          </a:p>
          <a:p>
            <a:pPr eaLnBrk="1" hangingPunct="1">
              <a:lnSpc>
                <a:spcPct val="80000"/>
              </a:lnSpc>
              <a:spcBef>
                <a:spcPts val="775"/>
              </a:spcBef>
              <a:buClrTx/>
              <a:buFontTx/>
              <a:buNone/>
            </a:pPr>
            <a:r>
              <a:rPr lang="en-GB" altLang="es-AR" sz="3300" u="sng" dirty="0"/>
              <a:t>a) </a:t>
            </a:r>
            <a:r>
              <a:rPr lang="en-GB" altLang="es-AR" sz="3300" u="sng" dirty="0" err="1"/>
              <a:t>Fotografíasy</a:t>
            </a:r>
            <a:r>
              <a:rPr lang="en-GB" altLang="es-AR" sz="3300" u="sng" dirty="0"/>
              <a:t> </a:t>
            </a:r>
            <a:r>
              <a:rPr lang="en-GB" altLang="es-AR" sz="3300" u="sng" dirty="0" err="1"/>
              <a:t>filmaciones</a:t>
            </a:r>
            <a:endParaRPr lang="en-GB" altLang="es-AR" sz="3300" u="sng" dirty="0"/>
          </a:p>
          <a:p>
            <a:pPr eaLnBrk="1" hangingPunct="1">
              <a:lnSpc>
                <a:spcPct val="80000"/>
              </a:lnSpc>
              <a:spcBef>
                <a:spcPts val="775"/>
              </a:spcBef>
              <a:buClrTx/>
              <a:buFontTx/>
              <a:buNone/>
            </a:pPr>
            <a:r>
              <a:rPr lang="en-GB" altLang="es-AR" sz="3300" dirty="0" err="1"/>
              <a:t>Acompaño</a:t>
            </a:r>
            <a:r>
              <a:rPr lang="en-GB" altLang="es-AR" sz="3300" dirty="0"/>
              <a:t> </a:t>
            </a:r>
            <a:r>
              <a:rPr lang="en-GB" altLang="es-AR" sz="3300" dirty="0" err="1"/>
              <a:t>como</a:t>
            </a:r>
            <a:r>
              <a:rPr lang="en-GB" altLang="es-AR" sz="3300" dirty="0"/>
              <a:t> </a:t>
            </a:r>
            <a:r>
              <a:rPr lang="en-GB" altLang="es-AR" sz="3300" dirty="0" err="1"/>
              <a:t>prueba</a:t>
            </a:r>
            <a:r>
              <a:rPr lang="en-GB" altLang="es-AR" sz="3300" dirty="0"/>
              <a:t> </a:t>
            </a:r>
            <a:r>
              <a:rPr lang="en-GB" altLang="es-AR" sz="3300" dirty="0" err="1"/>
              <a:t>fotos</a:t>
            </a:r>
            <a:r>
              <a:rPr lang="en-GB" altLang="es-AR" sz="3300" dirty="0"/>
              <a:t>  </a:t>
            </a:r>
            <a:r>
              <a:rPr lang="en-GB" altLang="es-AR" sz="3300" dirty="0" smtClean="0"/>
              <a:t>de </a:t>
            </a:r>
            <a:r>
              <a:rPr lang="en-GB" altLang="es-AR" sz="3300" dirty="0" err="1" smtClean="0"/>
              <a:t>los</a:t>
            </a:r>
            <a:r>
              <a:rPr lang="en-GB" altLang="es-AR" sz="3300" dirty="0" smtClean="0"/>
              <a:t> </a:t>
            </a:r>
            <a:r>
              <a:rPr lang="en-GB" altLang="es-AR" sz="3300" dirty="0" err="1" smtClean="0"/>
              <a:t>animales</a:t>
            </a:r>
            <a:r>
              <a:rPr lang="en-GB" altLang="es-AR" sz="3300" dirty="0" smtClean="0"/>
              <a:t> </a:t>
            </a:r>
            <a:r>
              <a:rPr lang="en-GB" altLang="es-AR" sz="3300" dirty="0" err="1" smtClean="0"/>
              <a:t>en</a:t>
            </a:r>
            <a:r>
              <a:rPr lang="en-GB" altLang="es-AR" sz="3300" dirty="0" smtClean="0"/>
              <a:t> el</a:t>
            </a:r>
          </a:p>
          <a:p>
            <a:pPr eaLnBrk="1" hangingPunct="1">
              <a:lnSpc>
                <a:spcPct val="80000"/>
              </a:lnSpc>
              <a:spcBef>
                <a:spcPts val="775"/>
              </a:spcBef>
              <a:buClrTx/>
              <a:buFontTx/>
              <a:buNone/>
            </a:pPr>
            <a:r>
              <a:rPr lang="en-GB" altLang="es-AR" sz="3300" dirty="0"/>
              <a:t>c</a:t>
            </a:r>
            <a:r>
              <a:rPr lang="en-GB" altLang="es-AR" sz="3300" dirty="0" smtClean="0"/>
              <a:t>orral y </a:t>
            </a:r>
            <a:r>
              <a:rPr lang="en-GB" altLang="es-AR" sz="3300" dirty="0" err="1" smtClean="0"/>
              <a:t>filmaciones</a:t>
            </a:r>
            <a:r>
              <a:rPr lang="en-GB" altLang="es-AR" sz="3300" dirty="0" smtClean="0"/>
              <a:t> de las </a:t>
            </a:r>
            <a:r>
              <a:rPr lang="en-GB" altLang="es-AR" sz="3300" dirty="0" err="1" smtClean="0"/>
              <a:t>nubes</a:t>
            </a:r>
            <a:r>
              <a:rPr lang="en-GB" altLang="es-AR" sz="3300" dirty="0" smtClean="0"/>
              <a:t> de </a:t>
            </a:r>
            <a:r>
              <a:rPr lang="en-GB" altLang="es-AR" sz="3300" dirty="0" err="1" smtClean="0"/>
              <a:t>polvo</a:t>
            </a:r>
            <a:r>
              <a:rPr lang="en-GB" altLang="es-AR" sz="3300" dirty="0" smtClean="0"/>
              <a:t> que se</a:t>
            </a:r>
          </a:p>
          <a:p>
            <a:pPr eaLnBrk="1" hangingPunct="1">
              <a:lnSpc>
                <a:spcPct val="80000"/>
              </a:lnSpc>
              <a:spcBef>
                <a:spcPts val="775"/>
              </a:spcBef>
              <a:buClrTx/>
              <a:buFontTx/>
              <a:buNone/>
            </a:pPr>
            <a:r>
              <a:rPr lang="en-GB" altLang="es-AR" sz="3300" dirty="0" err="1" smtClean="0"/>
              <a:t>forman</a:t>
            </a:r>
            <a:r>
              <a:rPr lang="en-GB" altLang="es-AR" sz="3300" dirty="0" smtClean="0"/>
              <a:t> </a:t>
            </a:r>
            <a:r>
              <a:rPr lang="en-GB" altLang="es-AR" sz="3300" dirty="0" err="1" smtClean="0"/>
              <a:t>en</a:t>
            </a:r>
            <a:r>
              <a:rPr lang="en-GB" altLang="es-AR" sz="3300" dirty="0" smtClean="0"/>
              <a:t> </a:t>
            </a:r>
            <a:r>
              <a:rPr lang="en-GB" altLang="es-AR" sz="3300" dirty="0" err="1" smtClean="0"/>
              <a:t>los</a:t>
            </a:r>
            <a:r>
              <a:rPr lang="en-GB" altLang="es-AR" sz="3300" dirty="0" smtClean="0"/>
              <a:t> </a:t>
            </a:r>
            <a:r>
              <a:rPr lang="en-GB" altLang="es-AR" sz="3300" dirty="0" err="1" smtClean="0"/>
              <a:t>dias</a:t>
            </a:r>
            <a:r>
              <a:rPr lang="en-GB" altLang="es-AR" sz="3300" dirty="0" smtClean="0"/>
              <a:t> de </a:t>
            </a:r>
            <a:r>
              <a:rPr lang="en-GB" altLang="es-AR" sz="3300" dirty="0" err="1" smtClean="0"/>
              <a:t>viento</a:t>
            </a:r>
            <a:r>
              <a:rPr lang="en-GB" altLang="es-AR" sz="3300" dirty="0" smtClean="0"/>
              <a:t>. La </a:t>
            </a:r>
            <a:r>
              <a:rPr lang="en-GB" altLang="es-AR" sz="3300" dirty="0"/>
              <a:t>persona que </a:t>
            </a:r>
            <a:r>
              <a:rPr lang="en-GB" altLang="es-AR" sz="3300" dirty="0" err="1" smtClean="0"/>
              <a:t>toma</a:t>
            </a:r>
            <a:endParaRPr lang="en-GB" altLang="es-AR" sz="3300" dirty="0" smtClean="0"/>
          </a:p>
          <a:p>
            <a:pPr eaLnBrk="1" hangingPunct="1">
              <a:lnSpc>
                <a:spcPct val="80000"/>
              </a:lnSpc>
              <a:spcBef>
                <a:spcPts val="775"/>
              </a:spcBef>
              <a:buClrTx/>
              <a:buFontTx/>
              <a:buNone/>
            </a:pPr>
            <a:r>
              <a:rPr lang="en-GB" altLang="es-AR" sz="3300" dirty="0" smtClean="0"/>
              <a:t>las </a:t>
            </a:r>
            <a:r>
              <a:rPr lang="en-GB" altLang="es-AR" sz="3300" dirty="0" err="1"/>
              <a:t>fotografías</a:t>
            </a:r>
            <a:r>
              <a:rPr lang="en-GB" altLang="es-AR" sz="3300" dirty="0"/>
              <a:t> se llama </a:t>
            </a:r>
            <a:r>
              <a:rPr lang="en-GB" altLang="es-AR" sz="3300" dirty="0" smtClean="0"/>
              <a:t>José Perez </a:t>
            </a:r>
            <a:r>
              <a:rPr lang="en-GB" altLang="es-AR" sz="3300" dirty="0"/>
              <a:t>y vive </a:t>
            </a:r>
            <a:r>
              <a:rPr lang="en-GB" altLang="es-AR" sz="3300" dirty="0" err="1"/>
              <a:t>en</a:t>
            </a:r>
            <a:r>
              <a:rPr lang="en-GB" altLang="es-AR" sz="3300" dirty="0"/>
              <a:t> </a:t>
            </a:r>
            <a:r>
              <a:rPr lang="en-GB" altLang="es-AR" sz="3300" dirty="0" smtClean="0"/>
              <a:t>Casa21</a:t>
            </a:r>
          </a:p>
          <a:p>
            <a:pPr eaLnBrk="1" hangingPunct="1">
              <a:lnSpc>
                <a:spcPct val="80000"/>
              </a:lnSpc>
              <a:spcBef>
                <a:spcPts val="775"/>
              </a:spcBef>
              <a:buClrTx/>
              <a:buFontTx/>
              <a:buNone/>
            </a:pPr>
            <a:r>
              <a:rPr lang="en-GB" altLang="es-AR" sz="3300" dirty="0" smtClean="0"/>
              <a:t>del </a:t>
            </a:r>
            <a:r>
              <a:rPr lang="en-GB" altLang="es-AR" sz="3300" dirty="0"/>
              <a:t>Barrio </a:t>
            </a:r>
            <a:r>
              <a:rPr lang="en-GB" altLang="es-AR" sz="3300" dirty="0" err="1"/>
              <a:t>Yocavil</a:t>
            </a:r>
            <a:r>
              <a:rPr lang="en-GB" altLang="es-AR" sz="3300" dirty="0" smtClean="0"/>
              <a:t>, </a:t>
            </a:r>
            <a:r>
              <a:rPr lang="en-GB" altLang="es-AR" sz="3300" dirty="0" err="1" smtClean="0"/>
              <a:t>en</a:t>
            </a:r>
            <a:r>
              <a:rPr lang="en-GB" altLang="es-AR" sz="3300" dirty="0" smtClean="0"/>
              <a:t> la </a:t>
            </a:r>
            <a:r>
              <a:rPr lang="en-GB" altLang="es-AR" sz="3300" dirty="0" err="1" smtClean="0"/>
              <a:t>localidad</a:t>
            </a:r>
            <a:r>
              <a:rPr lang="en-GB" altLang="es-AR" sz="3300" dirty="0" smtClean="0"/>
              <a:t> de </a:t>
            </a:r>
            <a:r>
              <a:rPr lang="en-GB" altLang="es-AR" sz="3300" dirty="0" err="1" smtClean="0"/>
              <a:t>Pozo</a:t>
            </a:r>
            <a:r>
              <a:rPr lang="en-GB" altLang="es-AR" sz="3300" dirty="0" smtClean="0"/>
              <a:t> Hondo</a:t>
            </a:r>
            <a:endParaRPr lang="en-GB" altLang="es-AR" sz="3300"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Text Box 1"/>
          <p:cNvSpPr txBox="1">
            <a:spLocks noChangeArrowheads="1"/>
          </p:cNvSpPr>
          <p:nvPr/>
        </p:nvSpPr>
        <p:spPr bwMode="auto">
          <a:xfrm>
            <a:off x="454818" y="-99392"/>
            <a:ext cx="8234363" cy="1147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9pPr>
          </a:lstStyle>
          <a:p>
            <a:pPr algn="ctr" eaLnBrk="1" hangingPunct="1">
              <a:spcBef>
                <a:spcPct val="0"/>
              </a:spcBef>
              <a:buClrTx/>
              <a:buFontTx/>
              <a:buNone/>
            </a:pPr>
            <a:r>
              <a:rPr lang="en-GB" altLang="es-AR" sz="4400" dirty="0"/>
              <a:t>PRUEBA</a:t>
            </a:r>
          </a:p>
        </p:txBody>
      </p:sp>
      <p:sp>
        <p:nvSpPr>
          <p:cNvPr id="91139" name="Text Box 2"/>
          <p:cNvSpPr txBox="1">
            <a:spLocks noChangeArrowheads="1"/>
          </p:cNvSpPr>
          <p:nvPr/>
        </p:nvSpPr>
        <p:spPr bwMode="auto">
          <a:xfrm>
            <a:off x="0" y="908720"/>
            <a:ext cx="9144000" cy="559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defTabSz="449263">
              <a:spcBef>
                <a:spcPts val="8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buClrTx/>
              <a:buFontTx/>
              <a:buNone/>
            </a:pPr>
            <a:r>
              <a:rPr lang="en-GB" altLang="es-AR" u="sng" dirty="0"/>
              <a:t>b) </a:t>
            </a:r>
            <a:r>
              <a:rPr lang="en-GB" altLang="es-AR" u="sng" dirty="0" err="1"/>
              <a:t>Testimoniales</a:t>
            </a:r>
            <a:endParaRPr lang="en-GB" altLang="es-AR" u="sng" dirty="0"/>
          </a:p>
          <a:p>
            <a:pPr eaLnBrk="1" hangingPunct="1">
              <a:buClrTx/>
              <a:buFontTx/>
              <a:buNone/>
            </a:pPr>
            <a:r>
              <a:rPr lang="en-GB" altLang="es-AR" dirty="0" err="1"/>
              <a:t>Ofrezco</a:t>
            </a:r>
            <a:r>
              <a:rPr lang="en-GB" altLang="es-AR" dirty="0"/>
              <a:t> </a:t>
            </a:r>
            <a:r>
              <a:rPr lang="en-GB" altLang="es-AR" dirty="0" err="1"/>
              <a:t>como</a:t>
            </a:r>
            <a:r>
              <a:rPr lang="en-GB" altLang="es-AR" dirty="0"/>
              <a:t> </a:t>
            </a:r>
            <a:r>
              <a:rPr lang="en-GB" altLang="es-AR" dirty="0" err="1"/>
              <a:t>testigos</a:t>
            </a:r>
            <a:r>
              <a:rPr lang="en-GB" altLang="es-AR" dirty="0"/>
              <a:t> a </a:t>
            </a:r>
            <a:r>
              <a:rPr lang="en-GB" altLang="es-AR" dirty="0" err="1"/>
              <a:t>los</a:t>
            </a:r>
            <a:r>
              <a:rPr lang="en-GB" altLang="es-AR" dirty="0"/>
              <a:t> </a:t>
            </a:r>
            <a:r>
              <a:rPr lang="en-GB" altLang="es-AR" dirty="0" err="1"/>
              <a:t>sres</a:t>
            </a:r>
            <a:r>
              <a:rPr lang="en-GB" altLang="es-AR" dirty="0"/>
              <a:t>:</a:t>
            </a:r>
          </a:p>
          <a:p>
            <a:pPr eaLnBrk="1" hangingPunct="1">
              <a:buClrTx/>
              <a:buFontTx/>
              <a:buNone/>
            </a:pPr>
            <a:r>
              <a:rPr lang="en-GB" altLang="es-AR" dirty="0"/>
              <a:t>1)Juan Perez </a:t>
            </a:r>
            <a:r>
              <a:rPr lang="en-GB" altLang="es-AR" dirty="0" err="1"/>
              <a:t>domiciliado</a:t>
            </a:r>
            <a:r>
              <a:rPr lang="en-GB" altLang="es-AR" dirty="0"/>
              <a:t> </a:t>
            </a:r>
            <a:r>
              <a:rPr lang="en-GB" altLang="es-AR" dirty="0" err="1"/>
              <a:t>en</a:t>
            </a:r>
            <a:r>
              <a:rPr lang="en-GB" altLang="es-AR" dirty="0"/>
              <a:t> la </a:t>
            </a:r>
            <a:r>
              <a:rPr lang="en-GB" altLang="es-AR" dirty="0" err="1"/>
              <a:t>calle</a:t>
            </a:r>
            <a:r>
              <a:rPr lang="en-GB" altLang="es-AR" dirty="0"/>
              <a:t> … que </a:t>
            </a:r>
            <a:r>
              <a:rPr lang="en-GB" altLang="es-AR" dirty="0" err="1"/>
              <a:t>fue</a:t>
            </a:r>
            <a:r>
              <a:rPr lang="en-GB" altLang="es-AR" dirty="0"/>
              <a:t> la</a:t>
            </a:r>
          </a:p>
          <a:p>
            <a:pPr eaLnBrk="1" hangingPunct="1">
              <a:buClrTx/>
              <a:buFontTx/>
              <a:buNone/>
            </a:pPr>
            <a:r>
              <a:rPr lang="en-GB" altLang="es-AR" dirty="0"/>
              <a:t>persona que </a:t>
            </a:r>
            <a:r>
              <a:rPr lang="en-GB" altLang="es-AR" dirty="0" err="1"/>
              <a:t>sacó</a:t>
            </a:r>
            <a:r>
              <a:rPr lang="en-GB" altLang="es-AR" dirty="0"/>
              <a:t> las </a:t>
            </a:r>
            <a:r>
              <a:rPr lang="en-GB" altLang="es-AR" dirty="0" err="1"/>
              <a:t>fotos</a:t>
            </a:r>
            <a:r>
              <a:rPr lang="en-GB" altLang="es-AR" dirty="0"/>
              <a:t>.</a:t>
            </a:r>
          </a:p>
          <a:p>
            <a:pPr eaLnBrk="1" hangingPunct="1">
              <a:buClrTx/>
              <a:buFontTx/>
              <a:buNone/>
            </a:pPr>
            <a:r>
              <a:rPr lang="en-GB" altLang="es-AR" dirty="0"/>
              <a:t>2) </a:t>
            </a:r>
            <a:r>
              <a:rPr lang="en-GB" altLang="es-AR" dirty="0" err="1"/>
              <a:t>Ceferino</a:t>
            </a:r>
            <a:r>
              <a:rPr lang="en-GB" altLang="es-AR" dirty="0"/>
              <a:t> </a:t>
            </a:r>
            <a:r>
              <a:rPr lang="en-GB" altLang="es-AR" dirty="0" err="1"/>
              <a:t>Gomez,</a:t>
            </a:r>
            <a:r>
              <a:rPr lang="en-GB" altLang="es-AR" dirty="0"/>
              <a:t> </a:t>
            </a:r>
            <a:r>
              <a:rPr lang="en-GB" altLang="es-AR" dirty="0" err="1"/>
              <a:t>domiciliado</a:t>
            </a:r>
            <a:r>
              <a:rPr lang="en-GB" altLang="es-AR" dirty="0"/>
              <a:t> </a:t>
            </a:r>
            <a:r>
              <a:rPr lang="en-GB" altLang="es-AR" dirty="0" err="1"/>
              <a:t>en</a:t>
            </a:r>
            <a:r>
              <a:rPr lang="en-GB" altLang="es-AR" dirty="0" smtClean="0"/>
              <a:t>….ex </a:t>
            </a:r>
            <a:r>
              <a:rPr lang="en-GB" altLang="es-AR" dirty="0" err="1" smtClean="0"/>
              <a:t>trabajador</a:t>
            </a:r>
            <a:r>
              <a:rPr lang="en-GB" altLang="es-AR" dirty="0" smtClean="0"/>
              <a:t> de</a:t>
            </a:r>
          </a:p>
          <a:p>
            <a:pPr eaLnBrk="1" hangingPunct="1">
              <a:buClrTx/>
              <a:buFontTx/>
              <a:buNone/>
            </a:pPr>
            <a:r>
              <a:rPr lang="en-GB" altLang="es-AR" dirty="0" smtClean="0"/>
              <a:t>la </a:t>
            </a:r>
            <a:r>
              <a:rPr lang="en-GB" altLang="es-AR" dirty="0" err="1" smtClean="0"/>
              <a:t>empresa</a:t>
            </a:r>
            <a:r>
              <a:rPr lang="en-GB" altLang="es-AR" dirty="0" smtClean="0"/>
              <a:t> que </a:t>
            </a:r>
            <a:r>
              <a:rPr lang="en-GB" altLang="es-AR" dirty="0" err="1" smtClean="0"/>
              <a:t>explota</a:t>
            </a:r>
            <a:r>
              <a:rPr lang="en-GB" altLang="es-AR" dirty="0" smtClean="0"/>
              <a:t> el feet lot</a:t>
            </a:r>
          </a:p>
          <a:p>
            <a:pPr eaLnBrk="1" hangingPunct="1">
              <a:buClrTx/>
              <a:buFontTx/>
              <a:buNone/>
            </a:pPr>
            <a:r>
              <a:rPr lang="en-GB" altLang="es-AR" u="sng" dirty="0" smtClean="0"/>
              <a:t>c</a:t>
            </a:r>
            <a:r>
              <a:rPr lang="en-GB" altLang="es-AR" u="sng" dirty="0"/>
              <a:t>) Documental</a:t>
            </a:r>
          </a:p>
          <a:p>
            <a:pPr eaLnBrk="1" hangingPunct="1">
              <a:buClrTx/>
              <a:buFontTx/>
              <a:buNone/>
            </a:pPr>
            <a:r>
              <a:rPr lang="en-GB" altLang="es-AR" dirty="0" smtClean="0"/>
              <a:t>1) </a:t>
            </a:r>
            <a:r>
              <a:rPr lang="en-GB" altLang="es-AR" dirty="0" err="1" smtClean="0"/>
              <a:t>Acompaño</a:t>
            </a:r>
            <a:r>
              <a:rPr lang="en-GB" altLang="es-AR" dirty="0" smtClean="0"/>
              <a:t> </a:t>
            </a:r>
            <a:r>
              <a:rPr lang="en-GB" altLang="es-AR" dirty="0"/>
              <a:t>la </a:t>
            </a:r>
            <a:r>
              <a:rPr lang="en-GB" altLang="es-AR" dirty="0" err="1" smtClean="0"/>
              <a:t>autorización</a:t>
            </a:r>
            <a:r>
              <a:rPr lang="en-GB" altLang="es-AR" dirty="0" smtClean="0"/>
              <a:t> dada </a:t>
            </a:r>
            <a:r>
              <a:rPr lang="en-GB" altLang="es-AR" dirty="0" err="1" smtClean="0"/>
              <a:t>por</a:t>
            </a:r>
            <a:r>
              <a:rPr lang="en-GB" altLang="es-AR" dirty="0" smtClean="0"/>
              <a:t> la </a:t>
            </a:r>
            <a:r>
              <a:rPr lang="en-GB" altLang="es-AR" dirty="0" err="1" smtClean="0"/>
              <a:t>Secretaría</a:t>
            </a:r>
            <a:r>
              <a:rPr lang="en-GB" altLang="es-AR" dirty="0" smtClean="0"/>
              <a:t> de</a:t>
            </a:r>
          </a:p>
          <a:p>
            <a:pPr eaLnBrk="1" hangingPunct="1">
              <a:buClrTx/>
              <a:buFontTx/>
              <a:buNone/>
            </a:pPr>
            <a:r>
              <a:rPr lang="en-GB" altLang="es-AR" dirty="0" err="1" smtClean="0"/>
              <a:t>Ganaderia</a:t>
            </a:r>
            <a:r>
              <a:rPr lang="en-GB" altLang="es-AR" dirty="0" smtClean="0"/>
              <a:t> de la </a:t>
            </a:r>
            <a:r>
              <a:rPr lang="en-GB" altLang="es-AR" dirty="0" err="1" smtClean="0"/>
              <a:t>Provincia</a:t>
            </a:r>
            <a:r>
              <a:rPr lang="en-GB" altLang="es-AR" dirty="0" smtClean="0"/>
              <a:t> de Tucumán  que </a:t>
            </a:r>
            <a:r>
              <a:rPr lang="en-GB" altLang="es-AR" dirty="0" err="1" smtClean="0"/>
              <a:t>establece</a:t>
            </a:r>
            <a:endParaRPr lang="en-GB" altLang="es-AR" dirty="0" smtClean="0"/>
          </a:p>
          <a:p>
            <a:pPr eaLnBrk="1" hangingPunct="1">
              <a:buClrTx/>
              <a:buFontTx/>
              <a:buNone/>
            </a:pPr>
            <a:r>
              <a:rPr lang="en-GB" altLang="es-AR" dirty="0" smtClean="0"/>
              <a:t>el </a:t>
            </a:r>
            <a:r>
              <a:rPr lang="en-GB" altLang="es-AR" dirty="0" err="1"/>
              <a:t>lugar</a:t>
            </a:r>
            <a:r>
              <a:rPr lang="en-GB" altLang="es-AR" dirty="0"/>
              <a:t> de </a:t>
            </a:r>
            <a:r>
              <a:rPr lang="en-GB" altLang="es-AR" dirty="0" err="1"/>
              <a:t>destino</a:t>
            </a:r>
            <a:r>
              <a:rPr lang="en-GB" altLang="es-AR" dirty="0"/>
              <a:t> de </a:t>
            </a:r>
            <a:r>
              <a:rPr lang="en-GB" altLang="es-AR" dirty="0" err="1"/>
              <a:t>los</a:t>
            </a:r>
            <a:r>
              <a:rPr lang="en-GB" altLang="es-AR" dirty="0"/>
              <a:t> </a:t>
            </a:r>
            <a:r>
              <a:rPr lang="en-GB" altLang="es-AR" dirty="0" err="1"/>
              <a:t>residuos</a:t>
            </a:r>
            <a:r>
              <a:rPr lang="en-GB" altLang="es-AR" dirty="0"/>
              <a:t>.</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07504" y="764704"/>
            <a:ext cx="8928992" cy="5632311"/>
          </a:xfrm>
          <a:prstGeom prst="rect">
            <a:avLst/>
          </a:prstGeom>
          <a:noFill/>
        </p:spPr>
        <p:txBody>
          <a:bodyPr wrap="square" rtlCol="0">
            <a:spAutoFit/>
          </a:bodyPr>
          <a:lstStyle/>
          <a:p>
            <a:r>
              <a:rPr lang="es-AR" sz="2400" dirty="0" smtClean="0"/>
              <a:t>2) La dirección de internet donde la empresa publicita su actividad y de donde surge quienes son sus directivos. Información esta que aporto a los fines del art. 57 de la ley 24.051. la misma es </a:t>
            </a:r>
            <a:r>
              <a:rPr lang="es-AR" sz="2400" dirty="0" smtClean="0">
                <a:hlinkClick r:id="rId2"/>
              </a:rPr>
              <a:t>www.xxxxxxx.com</a:t>
            </a:r>
            <a:endParaRPr lang="es-AR" sz="2400" dirty="0" smtClean="0"/>
          </a:p>
          <a:p>
            <a:r>
              <a:rPr lang="es-AR" sz="2400" dirty="0" smtClean="0"/>
              <a:t>3) </a:t>
            </a:r>
            <a:r>
              <a:rPr lang="es-MX" sz="2400" dirty="0" smtClean="0"/>
              <a:t>Exhortación al Gobierno de la provincia sobre la reglamentación del funcionamiento de los establecimientos de cría intensiva de ganado hecha por la Defensoría del pueblo de la Nación </a:t>
            </a:r>
            <a:r>
              <a:rPr lang="es-AR" sz="2400" dirty="0" smtClean="0">
                <a:hlinkClick r:id="rId3"/>
              </a:rPr>
              <a:t>http://www.dpn.gob.ar/articulo.php?id=1600&amp;pagN=20</a:t>
            </a:r>
            <a:endParaRPr lang="es-AR" sz="2400" dirty="0" smtClean="0"/>
          </a:p>
          <a:p>
            <a:r>
              <a:rPr lang="es-AR" sz="2400" dirty="0" smtClean="0"/>
              <a:t>4) El Informe de la Universidad Nacional de buenos Aires sobre el fuerte impacto que provoca esta actividad en el ambiente que puede verse en </a:t>
            </a:r>
            <a:r>
              <a:rPr lang="es-AR" sz="2400" dirty="0" smtClean="0">
                <a:hlinkClick r:id="rId4"/>
              </a:rPr>
              <a:t>http://sobrelatierra.agro.uba.ar/feedlots-una-actividad-con-fuerte-impacto-en-el-ambiente/</a:t>
            </a:r>
            <a:endParaRPr lang="es-AR" sz="2400" dirty="0" smtClean="0"/>
          </a:p>
          <a:p>
            <a:r>
              <a:rPr lang="es-AR" sz="2400" dirty="0" smtClean="0"/>
              <a:t>5) El informe de la Organización No Gubernamental Biodiversidad que acompaño en este acto y que se </a:t>
            </a:r>
            <a:r>
              <a:rPr lang="es-AR" sz="2400" dirty="0" err="1" smtClean="0"/>
              <a:t>encuentr</a:t>
            </a:r>
            <a:r>
              <a:rPr lang="es-AR" sz="2400" dirty="0" smtClean="0"/>
              <a:t> </a:t>
            </a:r>
            <a:r>
              <a:rPr lang="es-AR" sz="2400" dirty="0" err="1" smtClean="0"/>
              <a:t>aen</a:t>
            </a:r>
            <a:r>
              <a:rPr lang="es-AR" sz="2400" dirty="0" smtClean="0"/>
              <a:t> la página https://www.biodiversidadla.org/</a:t>
            </a:r>
            <a:endParaRPr lang="es-AR" sz="2400" dirty="0"/>
          </a:p>
        </p:txBody>
      </p:sp>
    </p:spTree>
    <p:extLst>
      <p:ext uri="{BB962C8B-B14F-4D97-AF65-F5344CB8AC3E}">
        <p14:creationId xmlns:p14="http://schemas.microsoft.com/office/powerpoint/2010/main" val="4269121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51720" y="260648"/>
            <a:ext cx="5256584" cy="369332"/>
          </a:xfrm>
          <a:prstGeom prst="rect">
            <a:avLst/>
          </a:prstGeom>
          <a:noFill/>
        </p:spPr>
        <p:txBody>
          <a:bodyPr wrap="square" rtlCol="0">
            <a:spAutoFit/>
          </a:bodyPr>
          <a:lstStyle/>
          <a:p>
            <a:pPr algn="ctr"/>
            <a:r>
              <a:rPr lang="es-AR" dirty="0" smtClean="0"/>
              <a:t>PRUEBA</a:t>
            </a:r>
            <a:endParaRPr lang="es-AR" dirty="0"/>
          </a:p>
        </p:txBody>
      </p:sp>
      <p:sp>
        <p:nvSpPr>
          <p:cNvPr id="3" name="CuadroTexto 2"/>
          <p:cNvSpPr txBox="1"/>
          <p:nvPr/>
        </p:nvSpPr>
        <p:spPr>
          <a:xfrm>
            <a:off x="719572" y="633092"/>
            <a:ext cx="7920880" cy="6555641"/>
          </a:xfrm>
          <a:prstGeom prst="rect">
            <a:avLst/>
          </a:prstGeom>
          <a:noFill/>
        </p:spPr>
        <p:txBody>
          <a:bodyPr wrap="square" rtlCol="0">
            <a:spAutoFit/>
          </a:bodyPr>
          <a:lstStyle/>
          <a:p>
            <a:r>
              <a:rPr lang="es-AR" sz="2400" dirty="0" smtClean="0"/>
              <a:t>d) Informativa</a:t>
            </a:r>
          </a:p>
          <a:p>
            <a:r>
              <a:rPr lang="es-AR" sz="2400" dirty="0" smtClean="0"/>
              <a:t>Solicito se libre oficio a la Secretaría de Ganadería de la Provincia de Tucumán, a la Defensoría del Pueblo de la Nación, a la Defensoría del Pueblo de la Provincia de Tucumán, al Ministerio de Agricultura, Ganadería y Pesca de la Nación a fin de que informen el destino y la actividad desarrollada a partir de las denuncias allí presentadas.</a:t>
            </a:r>
          </a:p>
          <a:p>
            <a:r>
              <a:rPr lang="es-AR" sz="2400" dirty="0" smtClean="0"/>
              <a:t>e) Inspección Ocular</a:t>
            </a:r>
          </a:p>
          <a:p>
            <a:r>
              <a:rPr lang="es-AR" sz="2400" dirty="0" smtClean="0"/>
              <a:t>A los efectos de  percibir las condiciones en que emprendimiento desarrolla la actividad y el peligro que corre el medioambiente donde vivimos solicitamos se constituya en el lugar de modo sorpresivo y con personal de fuerzas de seguridad que registre la planimetría, el área tanto en el agua, en la tierra como en el aire donde se producen los impactos </a:t>
            </a:r>
          </a:p>
          <a:p>
            <a:endParaRPr lang="es-AR" dirty="0" smtClean="0"/>
          </a:p>
          <a:p>
            <a:endParaRPr lang="es-AR" dirty="0"/>
          </a:p>
        </p:txBody>
      </p:sp>
    </p:spTree>
    <p:extLst>
      <p:ext uri="{BB962C8B-B14F-4D97-AF65-F5344CB8AC3E}">
        <p14:creationId xmlns:p14="http://schemas.microsoft.com/office/powerpoint/2010/main" val="1436611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Text Box 1"/>
          <p:cNvSpPr txBox="1">
            <a:spLocks noChangeArrowheads="1"/>
          </p:cNvSpPr>
          <p:nvPr/>
        </p:nvSpPr>
        <p:spPr bwMode="auto">
          <a:xfrm>
            <a:off x="478006" y="-171400"/>
            <a:ext cx="8234363" cy="1147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defTabSz="449263">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9pPr>
          </a:lstStyle>
          <a:p>
            <a:pPr algn="ctr" eaLnBrk="1" hangingPunct="1">
              <a:spcBef>
                <a:spcPct val="0"/>
              </a:spcBef>
              <a:buClrTx/>
              <a:buFontTx/>
              <a:buNone/>
            </a:pPr>
            <a:r>
              <a:rPr lang="en-GB" altLang="es-AR" sz="4400" dirty="0"/>
              <a:t>Ley penal</a:t>
            </a:r>
          </a:p>
        </p:txBody>
      </p:sp>
      <p:sp>
        <p:nvSpPr>
          <p:cNvPr id="95235" name="Text Box 2"/>
          <p:cNvSpPr txBox="1">
            <a:spLocks noChangeArrowheads="1"/>
          </p:cNvSpPr>
          <p:nvPr/>
        </p:nvSpPr>
        <p:spPr bwMode="auto">
          <a:xfrm>
            <a:off x="76939" y="1196752"/>
            <a:ext cx="9036496" cy="6048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8138" defTabSz="449263">
              <a:spcBef>
                <a:spcPts val="8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90000"/>
              </a:lnSpc>
              <a:buClrTx/>
              <a:buFontTx/>
              <a:buNone/>
            </a:pPr>
            <a:r>
              <a:rPr lang="en-GB" altLang="es-AR" u="sng" dirty="0" err="1"/>
              <a:t>Derecho</a:t>
            </a:r>
            <a:endParaRPr lang="en-GB" altLang="es-AR" u="sng" dirty="0"/>
          </a:p>
          <a:p>
            <a:pPr eaLnBrk="1" hangingPunct="1">
              <a:lnSpc>
                <a:spcPct val="90000"/>
              </a:lnSpc>
              <a:buClrTx/>
              <a:buFontTx/>
              <a:buNone/>
            </a:pPr>
            <a:r>
              <a:rPr lang="en-GB" altLang="es-AR" sz="2400" dirty="0"/>
              <a:t>El art. 55 de la ley 24.051 </a:t>
            </a:r>
            <a:r>
              <a:rPr lang="en-GB" altLang="es-AR" sz="2400" dirty="0" err="1"/>
              <a:t>castiga</a:t>
            </a:r>
            <a:r>
              <a:rPr lang="en-GB" altLang="es-AR" sz="2400" dirty="0"/>
              <a:t> con </a:t>
            </a:r>
            <a:r>
              <a:rPr lang="en-GB" altLang="es-AR" sz="2400" dirty="0" err="1"/>
              <a:t>penas</a:t>
            </a:r>
            <a:r>
              <a:rPr lang="en-GB" altLang="es-AR" sz="2400" dirty="0"/>
              <a:t> </a:t>
            </a:r>
            <a:r>
              <a:rPr lang="en-GB" altLang="es-AR" sz="2400" dirty="0" smtClean="0"/>
              <a:t>de </a:t>
            </a:r>
            <a:r>
              <a:rPr lang="en-GB" altLang="es-AR" sz="2400" dirty="0" err="1" smtClean="0"/>
              <a:t>prision</a:t>
            </a:r>
            <a:r>
              <a:rPr lang="en-GB" altLang="es-AR" sz="2400" dirty="0" smtClean="0"/>
              <a:t> </a:t>
            </a:r>
            <a:r>
              <a:rPr lang="en-GB" altLang="es-AR" sz="2400" dirty="0"/>
              <a:t>al que </a:t>
            </a:r>
            <a:r>
              <a:rPr lang="en-GB" altLang="es-AR" sz="2400" dirty="0" err="1" smtClean="0"/>
              <a:t>contamina</a:t>
            </a:r>
            <a:endParaRPr lang="en-GB" altLang="es-AR" sz="2400" dirty="0" smtClean="0"/>
          </a:p>
          <a:p>
            <a:pPr eaLnBrk="1" hangingPunct="1">
              <a:lnSpc>
                <a:spcPct val="90000"/>
              </a:lnSpc>
              <a:buClrTx/>
              <a:buFontTx/>
              <a:buNone/>
            </a:pPr>
            <a:r>
              <a:rPr lang="en-GB" altLang="es-AR" sz="2400" dirty="0" smtClean="0"/>
              <a:t>el </a:t>
            </a:r>
            <a:r>
              <a:rPr lang="en-GB" altLang="es-AR" sz="2400" dirty="0" err="1"/>
              <a:t>aire</a:t>
            </a:r>
            <a:r>
              <a:rPr lang="en-GB" altLang="es-AR" sz="2400" dirty="0"/>
              <a:t> el </a:t>
            </a:r>
            <a:r>
              <a:rPr lang="en-GB" altLang="es-AR" sz="2400" dirty="0" err="1"/>
              <a:t>agua</a:t>
            </a:r>
            <a:r>
              <a:rPr lang="en-GB" altLang="es-AR" sz="2400" dirty="0"/>
              <a:t> o </a:t>
            </a:r>
            <a:r>
              <a:rPr lang="en-GB" altLang="es-AR" sz="2400" dirty="0" smtClean="0"/>
              <a:t>la </a:t>
            </a:r>
            <a:r>
              <a:rPr lang="en-GB" altLang="es-AR" sz="2400" dirty="0" err="1" smtClean="0"/>
              <a:t>tierra</a:t>
            </a:r>
            <a:r>
              <a:rPr lang="en-GB" altLang="es-AR" sz="2400" dirty="0" smtClean="0"/>
              <a:t> </a:t>
            </a:r>
            <a:r>
              <a:rPr lang="en-GB" altLang="es-AR" sz="2400" dirty="0"/>
              <a:t>con </a:t>
            </a:r>
            <a:r>
              <a:rPr lang="en-GB" altLang="es-AR" sz="2400" dirty="0" err="1"/>
              <a:t>residuos</a:t>
            </a:r>
            <a:r>
              <a:rPr lang="en-GB" altLang="es-AR" sz="2400" dirty="0"/>
              <a:t> o </a:t>
            </a:r>
            <a:r>
              <a:rPr lang="en-GB" altLang="es-AR" sz="2400" dirty="0" err="1"/>
              <a:t>métodos</a:t>
            </a:r>
            <a:r>
              <a:rPr lang="en-GB" altLang="es-AR" sz="2400" dirty="0"/>
              <a:t> </a:t>
            </a:r>
            <a:r>
              <a:rPr lang="en-GB" altLang="es-AR" sz="2400" dirty="0" err="1"/>
              <a:t>identificados</a:t>
            </a:r>
            <a:r>
              <a:rPr lang="en-GB" altLang="es-AR" sz="2400" dirty="0"/>
              <a:t> </a:t>
            </a:r>
            <a:r>
              <a:rPr lang="en-GB" altLang="es-AR" sz="2400" dirty="0" err="1" smtClean="0"/>
              <a:t>en</a:t>
            </a:r>
            <a:endParaRPr lang="en-GB" altLang="es-AR" sz="2400" dirty="0" smtClean="0"/>
          </a:p>
          <a:p>
            <a:pPr eaLnBrk="1" hangingPunct="1">
              <a:lnSpc>
                <a:spcPct val="90000"/>
              </a:lnSpc>
              <a:buClrTx/>
              <a:buFontTx/>
              <a:buNone/>
            </a:pPr>
            <a:r>
              <a:rPr lang="en-GB" altLang="es-AR" sz="2400" dirty="0" smtClean="0"/>
              <a:t>sus </a:t>
            </a:r>
            <a:r>
              <a:rPr lang="en-GB" altLang="es-AR" sz="2400" dirty="0" err="1"/>
              <a:t>anexos</a:t>
            </a:r>
            <a:r>
              <a:rPr lang="en-GB" altLang="es-AR" sz="2400" dirty="0"/>
              <a:t>. El art. 56 </a:t>
            </a:r>
            <a:r>
              <a:rPr lang="en-GB" altLang="es-AR" sz="2400" dirty="0" err="1"/>
              <a:t>amplia</a:t>
            </a:r>
            <a:r>
              <a:rPr lang="en-GB" altLang="es-AR" sz="2400" dirty="0"/>
              <a:t> la </a:t>
            </a:r>
            <a:r>
              <a:rPr lang="en-GB" altLang="es-AR" sz="2400" dirty="0" err="1"/>
              <a:t>imputación</a:t>
            </a:r>
            <a:r>
              <a:rPr lang="en-GB" altLang="es-AR" sz="2400" dirty="0"/>
              <a:t> a </a:t>
            </a:r>
            <a:r>
              <a:rPr lang="en-GB" altLang="es-AR" sz="2400" dirty="0" err="1" smtClean="0"/>
              <a:t>los</a:t>
            </a:r>
            <a:r>
              <a:rPr lang="en-GB" altLang="es-AR" sz="2400" dirty="0"/>
              <a:t> </a:t>
            </a:r>
            <a:r>
              <a:rPr lang="en-GB" altLang="es-AR" sz="2400" dirty="0" smtClean="0"/>
              <a:t>que </a:t>
            </a:r>
            <a:r>
              <a:rPr lang="en-GB" altLang="es-AR" sz="2400" dirty="0" err="1"/>
              <a:t>obraren</a:t>
            </a:r>
            <a:r>
              <a:rPr lang="en-GB" altLang="es-AR" sz="2400" dirty="0"/>
              <a:t> </a:t>
            </a:r>
            <a:r>
              <a:rPr lang="en-GB" altLang="es-AR" sz="2400" dirty="0" smtClean="0"/>
              <a:t>con</a:t>
            </a:r>
          </a:p>
          <a:p>
            <a:pPr eaLnBrk="1" hangingPunct="1">
              <a:lnSpc>
                <a:spcPct val="90000"/>
              </a:lnSpc>
              <a:buClrTx/>
              <a:buFontTx/>
              <a:buNone/>
            </a:pPr>
            <a:r>
              <a:rPr lang="en-GB" altLang="es-AR" sz="2400" dirty="0" err="1" smtClean="0"/>
              <a:t>negligencia</a:t>
            </a:r>
            <a:r>
              <a:rPr lang="en-GB" altLang="es-AR" sz="2400" dirty="0"/>
              <a:t>. </a:t>
            </a:r>
            <a:r>
              <a:rPr lang="en-GB" altLang="es-AR" sz="2400" dirty="0" err="1"/>
              <a:t>Entendemos</a:t>
            </a:r>
            <a:r>
              <a:rPr lang="en-GB" altLang="es-AR" sz="2400" dirty="0"/>
              <a:t> que </a:t>
            </a:r>
            <a:r>
              <a:rPr lang="en-GB" altLang="es-AR" sz="2400" dirty="0" smtClean="0"/>
              <a:t>al </a:t>
            </a:r>
            <a:r>
              <a:rPr lang="en-GB" altLang="es-AR" sz="2400" dirty="0" err="1" smtClean="0"/>
              <a:t>menos</a:t>
            </a:r>
            <a:r>
              <a:rPr lang="en-GB" altLang="es-AR" sz="2400" dirty="0" smtClean="0"/>
              <a:t> </a:t>
            </a:r>
            <a:r>
              <a:rPr lang="en-GB" altLang="es-AR" sz="2400" dirty="0" err="1"/>
              <a:t>uno</a:t>
            </a:r>
            <a:r>
              <a:rPr lang="en-GB" altLang="es-AR" sz="2400" dirty="0"/>
              <a:t> de </a:t>
            </a:r>
            <a:r>
              <a:rPr lang="en-GB" altLang="es-AR" sz="2400" dirty="0" err="1"/>
              <a:t>estos</a:t>
            </a:r>
            <a:r>
              <a:rPr lang="en-GB" altLang="es-AR" sz="2400" dirty="0"/>
              <a:t> dos </a:t>
            </a:r>
            <a:r>
              <a:rPr lang="en-GB" altLang="es-AR" sz="2400" dirty="0" err="1"/>
              <a:t>tipos</a:t>
            </a:r>
            <a:r>
              <a:rPr lang="en-GB" altLang="es-AR" sz="2400" dirty="0"/>
              <a:t> </a:t>
            </a:r>
            <a:r>
              <a:rPr lang="en-GB" altLang="es-AR" sz="2400" dirty="0" err="1" smtClean="0"/>
              <a:t>penales</a:t>
            </a:r>
            <a:endParaRPr lang="en-GB" altLang="es-AR" sz="2400" dirty="0" smtClean="0"/>
          </a:p>
          <a:p>
            <a:pPr eaLnBrk="1" hangingPunct="1">
              <a:lnSpc>
                <a:spcPct val="90000"/>
              </a:lnSpc>
              <a:buClrTx/>
              <a:buFontTx/>
              <a:buNone/>
            </a:pPr>
            <a:r>
              <a:rPr lang="en-GB" altLang="es-AR" sz="2400" dirty="0" err="1" smtClean="0"/>
              <a:t>Es</a:t>
            </a:r>
            <a:r>
              <a:rPr lang="en-GB" altLang="es-AR" sz="2400" dirty="0" smtClean="0"/>
              <a:t> </a:t>
            </a:r>
            <a:r>
              <a:rPr lang="en-GB" altLang="es-AR" sz="2400" dirty="0" err="1" smtClean="0"/>
              <a:t>aplicable</a:t>
            </a:r>
            <a:r>
              <a:rPr lang="en-GB" altLang="es-AR" sz="2400" dirty="0" smtClean="0"/>
              <a:t> </a:t>
            </a:r>
            <a:r>
              <a:rPr lang="en-GB" altLang="es-AR" sz="2400" dirty="0"/>
              <a:t>a las </a:t>
            </a:r>
            <a:r>
              <a:rPr lang="en-GB" altLang="es-AR" sz="2400" dirty="0" err="1"/>
              <a:t>conductas</a:t>
            </a:r>
            <a:r>
              <a:rPr lang="en-GB" altLang="es-AR" sz="2400" dirty="0"/>
              <a:t> </a:t>
            </a:r>
            <a:r>
              <a:rPr lang="en-GB" altLang="es-AR" sz="2400" dirty="0" err="1"/>
              <a:t>mencionadas</a:t>
            </a:r>
            <a:r>
              <a:rPr lang="en-GB" altLang="es-AR" sz="2400" dirty="0"/>
              <a:t> </a:t>
            </a:r>
            <a:r>
              <a:rPr lang="en-GB" altLang="es-AR" sz="2400" dirty="0" err="1"/>
              <a:t>en</a:t>
            </a:r>
            <a:r>
              <a:rPr lang="en-GB" altLang="es-AR" sz="2400" dirty="0"/>
              <a:t> </a:t>
            </a:r>
            <a:r>
              <a:rPr lang="en-GB" altLang="es-AR" sz="2400" dirty="0" err="1" smtClean="0"/>
              <a:t>esta</a:t>
            </a:r>
            <a:r>
              <a:rPr lang="en-GB" altLang="es-AR" sz="2400" dirty="0" smtClean="0"/>
              <a:t> </a:t>
            </a:r>
            <a:r>
              <a:rPr lang="en-GB" altLang="es-AR" sz="2400" dirty="0" err="1" smtClean="0"/>
              <a:t>denuncia</a:t>
            </a:r>
            <a:r>
              <a:rPr lang="en-GB" altLang="es-AR" sz="2400" dirty="0" smtClean="0"/>
              <a:t>. A </a:t>
            </a:r>
            <a:r>
              <a:rPr lang="en-GB" altLang="es-AR" sz="2400" dirty="0" err="1" smtClean="0"/>
              <a:t>los</a:t>
            </a:r>
            <a:endParaRPr lang="en-GB" altLang="es-AR" sz="2400" dirty="0"/>
          </a:p>
          <a:p>
            <a:pPr eaLnBrk="1" hangingPunct="1">
              <a:lnSpc>
                <a:spcPct val="90000"/>
              </a:lnSpc>
              <a:buClrTx/>
              <a:buFontTx/>
              <a:buNone/>
            </a:pPr>
            <a:r>
              <a:rPr lang="en-GB" altLang="es-AR" sz="2400" dirty="0" err="1" smtClean="0"/>
              <a:t>efectos</a:t>
            </a:r>
            <a:r>
              <a:rPr lang="en-GB" altLang="es-AR" sz="2400" dirty="0" smtClean="0"/>
              <a:t> de la </a:t>
            </a:r>
            <a:r>
              <a:rPr lang="en-GB" altLang="es-AR" sz="2400" dirty="0" err="1" smtClean="0"/>
              <a:t>imputación</a:t>
            </a:r>
            <a:r>
              <a:rPr lang="en-GB" altLang="es-AR" sz="2400" dirty="0" smtClean="0"/>
              <a:t> </a:t>
            </a:r>
            <a:r>
              <a:rPr lang="en-GB" altLang="es-AR" sz="2400" dirty="0" err="1" smtClean="0"/>
              <a:t>debo</a:t>
            </a:r>
            <a:r>
              <a:rPr lang="en-GB" altLang="es-AR" sz="2400" dirty="0" smtClean="0"/>
              <a:t> </a:t>
            </a:r>
            <a:r>
              <a:rPr lang="en-GB" altLang="es-AR" sz="2400" dirty="0" err="1" smtClean="0"/>
              <a:t>señalar</a:t>
            </a:r>
            <a:r>
              <a:rPr lang="en-GB" altLang="es-AR" sz="2400" dirty="0" smtClean="0"/>
              <a:t> que no se </a:t>
            </a:r>
            <a:r>
              <a:rPr lang="en-GB" altLang="es-AR" sz="2400" dirty="0" err="1" smtClean="0"/>
              <a:t>han</a:t>
            </a:r>
            <a:r>
              <a:rPr lang="en-GB" altLang="es-AR" sz="2400" dirty="0" smtClean="0"/>
              <a:t> </a:t>
            </a:r>
            <a:r>
              <a:rPr lang="en-GB" altLang="es-AR" sz="2400" dirty="0" err="1" smtClean="0"/>
              <a:t>cumplido</a:t>
            </a:r>
            <a:r>
              <a:rPr lang="en-GB" altLang="es-AR" sz="2400" dirty="0" smtClean="0"/>
              <a:t> con </a:t>
            </a:r>
            <a:r>
              <a:rPr lang="en-GB" altLang="es-AR" sz="2400" dirty="0" err="1" smtClean="0"/>
              <a:t>los</a:t>
            </a:r>
            <a:r>
              <a:rPr lang="en-GB" altLang="es-AR" sz="2400" dirty="0"/>
              <a:t> </a:t>
            </a:r>
            <a:endParaRPr lang="en-GB" altLang="es-AR" sz="2400" dirty="0" smtClean="0"/>
          </a:p>
          <a:p>
            <a:pPr eaLnBrk="1" hangingPunct="1">
              <a:lnSpc>
                <a:spcPct val="90000"/>
              </a:lnSpc>
              <a:buClrTx/>
              <a:buFontTx/>
              <a:buNone/>
            </a:pPr>
            <a:r>
              <a:rPr lang="en-GB" altLang="es-AR" sz="2400" dirty="0" err="1" smtClean="0"/>
              <a:t>requisitos</a:t>
            </a:r>
            <a:r>
              <a:rPr lang="en-GB" altLang="es-AR" sz="2400" dirty="0" smtClean="0"/>
              <a:t> de </a:t>
            </a:r>
            <a:r>
              <a:rPr lang="en-GB" altLang="es-AR" sz="2400" dirty="0" err="1" smtClean="0"/>
              <a:t>los</a:t>
            </a:r>
            <a:r>
              <a:rPr lang="en-GB" altLang="es-AR" sz="2400" dirty="0" smtClean="0"/>
              <a:t> </a:t>
            </a:r>
            <a:r>
              <a:rPr lang="en-GB" altLang="es-AR" sz="2400" dirty="0" err="1" smtClean="0"/>
              <a:t>artículos</a:t>
            </a:r>
            <a:r>
              <a:rPr lang="en-GB" altLang="es-AR" sz="2400" dirty="0" smtClean="0"/>
              <a:t> de la ley 25.675 que </a:t>
            </a:r>
            <a:r>
              <a:rPr lang="en-GB" altLang="es-AR" sz="2400" dirty="0" err="1" smtClean="0"/>
              <a:t>en</a:t>
            </a:r>
            <a:r>
              <a:rPr lang="en-GB" altLang="es-AR" sz="2400" dirty="0" smtClean="0"/>
              <a:t> </a:t>
            </a:r>
            <a:r>
              <a:rPr lang="en-GB" altLang="es-AR" sz="2400" dirty="0" err="1" smtClean="0"/>
              <a:t>su</a:t>
            </a:r>
            <a:r>
              <a:rPr lang="en-GB" altLang="es-AR" sz="2400" dirty="0" smtClean="0"/>
              <a:t> </a:t>
            </a:r>
            <a:r>
              <a:rPr lang="en-GB" altLang="es-AR" sz="2400" dirty="0" err="1" smtClean="0"/>
              <a:t>artículo</a:t>
            </a:r>
            <a:r>
              <a:rPr lang="en-GB" altLang="es-AR" sz="2400" dirty="0" smtClean="0"/>
              <a:t> 11 </a:t>
            </a:r>
            <a:r>
              <a:rPr lang="en-GB" altLang="es-AR" sz="2400" dirty="0" err="1" smtClean="0"/>
              <a:t>exige</a:t>
            </a:r>
            <a:endParaRPr lang="en-GB" altLang="es-AR" sz="2400" dirty="0"/>
          </a:p>
          <a:p>
            <a:pPr eaLnBrk="1" hangingPunct="1">
              <a:lnSpc>
                <a:spcPct val="90000"/>
              </a:lnSpc>
              <a:buClrTx/>
              <a:buFontTx/>
              <a:buNone/>
            </a:pPr>
            <a:r>
              <a:rPr lang="en-GB" altLang="es-AR" sz="2400" dirty="0" smtClean="0"/>
              <a:t>que “</a:t>
            </a:r>
            <a:r>
              <a:rPr lang="es-MX" altLang="es-AR" sz="2400" dirty="0" smtClean="0"/>
              <a:t>Toda obra o actividad que, en el territorio de la Nación, sea</a:t>
            </a:r>
          </a:p>
          <a:p>
            <a:pPr eaLnBrk="1" hangingPunct="1">
              <a:lnSpc>
                <a:spcPct val="90000"/>
              </a:lnSpc>
              <a:buClrTx/>
              <a:buFontTx/>
              <a:buNone/>
            </a:pPr>
            <a:r>
              <a:rPr lang="es-MX" altLang="es-AR" sz="2400" dirty="0" smtClean="0"/>
              <a:t>susceptible de degradar el ambiente, alguno de sus componentes, o</a:t>
            </a:r>
          </a:p>
          <a:p>
            <a:pPr eaLnBrk="1" hangingPunct="1">
              <a:lnSpc>
                <a:spcPct val="90000"/>
              </a:lnSpc>
              <a:buClrTx/>
              <a:buFontTx/>
              <a:buNone/>
            </a:pPr>
            <a:r>
              <a:rPr lang="es-MX" altLang="es-AR" sz="2400" dirty="0" smtClean="0"/>
              <a:t>afectar la calidad de vida de la población, en forma significativa, estará</a:t>
            </a:r>
          </a:p>
          <a:p>
            <a:pPr eaLnBrk="1" hangingPunct="1">
              <a:lnSpc>
                <a:spcPct val="90000"/>
              </a:lnSpc>
              <a:buClrTx/>
              <a:buFontTx/>
              <a:buNone/>
            </a:pPr>
            <a:r>
              <a:rPr lang="es-MX" altLang="es-AR" sz="2400" dirty="0" smtClean="0"/>
              <a:t>sujeta a un procedimiento de evaluación de impacto ambiental</a:t>
            </a:r>
            <a:endParaRPr lang="en-GB" altLang="es-AR" sz="2400"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Text Box 1"/>
          <p:cNvSpPr txBox="1">
            <a:spLocks noChangeArrowheads="1"/>
          </p:cNvSpPr>
          <p:nvPr/>
        </p:nvSpPr>
        <p:spPr bwMode="auto">
          <a:xfrm>
            <a:off x="457200" y="314325"/>
            <a:ext cx="8234363"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defTabSz="449263">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9pPr>
          </a:lstStyle>
          <a:p>
            <a:pPr algn="ctr" eaLnBrk="1" hangingPunct="1">
              <a:lnSpc>
                <a:spcPct val="93000"/>
              </a:lnSpc>
              <a:spcBef>
                <a:spcPct val="0"/>
              </a:spcBef>
              <a:buClrTx/>
              <a:buFontTx/>
              <a:buNone/>
            </a:pPr>
            <a:r>
              <a:rPr lang="en-GB" altLang="es-AR" sz="4400"/>
              <a:t>Responsables</a:t>
            </a:r>
          </a:p>
        </p:txBody>
      </p:sp>
      <p:sp>
        <p:nvSpPr>
          <p:cNvPr id="97283" name="Text Box 2"/>
          <p:cNvSpPr txBox="1">
            <a:spLocks noChangeArrowheads="1"/>
          </p:cNvSpPr>
          <p:nvPr/>
        </p:nvSpPr>
        <p:spPr bwMode="auto">
          <a:xfrm>
            <a:off x="107504" y="980728"/>
            <a:ext cx="9036496" cy="4768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2900" indent="-338138" defTabSz="449263">
              <a:spcBef>
                <a:spcPts val="8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93000"/>
              </a:lnSpc>
              <a:buClrTx/>
              <a:buFontTx/>
              <a:buNone/>
            </a:pPr>
            <a:r>
              <a:rPr lang="en-GB" altLang="es-AR" b="1" u="sng" dirty="0"/>
              <a:t> </a:t>
            </a:r>
            <a:r>
              <a:rPr lang="en-GB" altLang="es-AR" b="1" dirty="0"/>
              <a:t>  </a:t>
            </a:r>
            <a:r>
              <a:rPr lang="en-GB" altLang="es-AR" b="1" u="sng" dirty="0" err="1"/>
              <a:t>Imputados</a:t>
            </a:r>
            <a:endParaRPr lang="en-GB" altLang="es-AR" b="1" u="sng" dirty="0"/>
          </a:p>
          <a:p>
            <a:pPr eaLnBrk="1" hangingPunct="1">
              <a:lnSpc>
                <a:spcPct val="93000"/>
              </a:lnSpc>
              <a:buClrTx/>
              <a:buFontTx/>
              <a:buNone/>
            </a:pPr>
            <a:r>
              <a:rPr lang="en-GB" altLang="es-AR" dirty="0"/>
              <a:t>   Los </a:t>
            </a:r>
            <a:r>
              <a:rPr lang="en-GB" altLang="es-AR" dirty="0" err="1"/>
              <a:t>autores</a:t>
            </a:r>
            <a:r>
              <a:rPr lang="en-GB" altLang="es-AR" dirty="0"/>
              <a:t> </a:t>
            </a:r>
            <a:r>
              <a:rPr lang="en-GB" altLang="es-AR" dirty="0" err="1" smtClean="0"/>
              <a:t>materiales</a:t>
            </a:r>
            <a:r>
              <a:rPr lang="en-GB" altLang="es-AR" dirty="0" smtClean="0"/>
              <a:t> del </a:t>
            </a:r>
            <a:r>
              <a:rPr lang="en-GB" altLang="es-AR" dirty="0" err="1" smtClean="0"/>
              <a:t>delito</a:t>
            </a:r>
            <a:r>
              <a:rPr lang="en-GB" altLang="es-AR" dirty="0" smtClean="0"/>
              <a:t> son </a:t>
            </a:r>
            <a:r>
              <a:rPr lang="en-GB" altLang="es-AR" dirty="0" err="1" smtClean="0"/>
              <a:t>los</a:t>
            </a:r>
            <a:r>
              <a:rPr lang="en-GB" altLang="es-AR" dirty="0" smtClean="0"/>
              <a:t> </a:t>
            </a:r>
            <a:r>
              <a:rPr lang="en-GB" altLang="es-AR" dirty="0" err="1" smtClean="0"/>
              <a:t>directivos</a:t>
            </a:r>
            <a:r>
              <a:rPr lang="en-GB" altLang="es-AR" dirty="0" smtClean="0"/>
              <a:t> de la </a:t>
            </a:r>
            <a:r>
              <a:rPr lang="en-GB" altLang="es-AR" dirty="0" err="1" smtClean="0"/>
              <a:t>empresa</a:t>
            </a:r>
            <a:r>
              <a:rPr lang="en-GB" altLang="es-AR" dirty="0" smtClean="0"/>
              <a:t> que </a:t>
            </a:r>
            <a:r>
              <a:rPr lang="en-GB" altLang="es-AR" dirty="0" err="1" smtClean="0"/>
              <a:t>administra</a:t>
            </a:r>
            <a:r>
              <a:rPr lang="en-GB" altLang="es-AR" dirty="0" smtClean="0"/>
              <a:t> el </a:t>
            </a:r>
            <a:r>
              <a:rPr lang="en-GB" altLang="es-AR" dirty="0" err="1" smtClean="0"/>
              <a:t>emprendimiento</a:t>
            </a:r>
            <a:r>
              <a:rPr lang="en-GB" altLang="es-AR" dirty="0" smtClean="0"/>
              <a:t> </a:t>
            </a:r>
            <a:r>
              <a:rPr lang="en-GB" altLang="es-AR" dirty="0" err="1" smtClean="0"/>
              <a:t>ganadero</a:t>
            </a:r>
            <a:r>
              <a:rPr lang="en-GB" altLang="es-AR" dirty="0" smtClean="0"/>
              <a:t> que </a:t>
            </a:r>
            <a:r>
              <a:rPr lang="en-GB" altLang="es-AR" dirty="0" err="1" smtClean="0"/>
              <a:t>según</a:t>
            </a:r>
            <a:r>
              <a:rPr lang="en-GB" altLang="es-AR" dirty="0" smtClean="0"/>
              <a:t> el </a:t>
            </a:r>
            <a:r>
              <a:rPr lang="en-GB" altLang="es-AR" dirty="0" err="1" smtClean="0"/>
              <a:t>sitio</a:t>
            </a:r>
            <a:r>
              <a:rPr lang="en-GB" altLang="es-AR" dirty="0" smtClean="0"/>
              <a:t> de internet </a:t>
            </a:r>
            <a:r>
              <a:rPr lang="en-GB" altLang="es-AR" dirty="0" err="1" smtClean="0"/>
              <a:t>donde</a:t>
            </a:r>
            <a:r>
              <a:rPr lang="en-GB" altLang="es-AR" dirty="0" smtClean="0"/>
              <a:t> </a:t>
            </a:r>
            <a:r>
              <a:rPr lang="en-GB" altLang="es-AR" dirty="0" err="1" smtClean="0"/>
              <a:t>publicitan</a:t>
            </a:r>
            <a:r>
              <a:rPr lang="en-GB" altLang="es-AR" dirty="0" smtClean="0"/>
              <a:t> </a:t>
            </a:r>
            <a:r>
              <a:rPr lang="en-GB" altLang="es-AR" dirty="0" err="1" smtClean="0"/>
              <a:t>su</a:t>
            </a:r>
            <a:r>
              <a:rPr lang="en-GB" altLang="es-AR" dirty="0" smtClean="0"/>
              <a:t> </a:t>
            </a:r>
            <a:r>
              <a:rPr lang="en-GB" altLang="es-AR" dirty="0" err="1" smtClean="0"/>
              <a:t>actividad</a:t>
            </a:r>
            <a:r>
              <a:rPr lang="en-GB" altLang="es-AR" dirty="0" smtClean="0"/>
              <a:t> son </a:t>
            </a:r>
            <a:r>
              <a:rPr lang="en-GB" altLang="es-AR" dirty="0" err="1" smtClean="0"/>
              <a:t>xxxx</a:t>
            </a:r>
            <a:r>
              <a:rPr lang="en-GB" altLang="es-AR" dirty="0" smtClean="0"/>
              <a:t>. </a:t>
            </a:r>
            <a:r>
              <a:rPr lang="en-GB" altLang="es-AR" dirty="0" err="1" smtClean="0"/>
              <a:t>Todo</a:t>
            </a:r>
            <a:r>
              <a:rPr lang="en-GB" altLang="es-AR" dirty="0" smtClean="0"/>
              <a:t> </a:t>
            </a:r>
            <a:r>
              <a:rPr lang="en-GB" altLang="es-AR" dirty="0" err="1" smtClean="0"/>
              <a:t>conforme</a:t>
            </a:r>
            <a:r>
              <a:rPr lang="en-GB" altLang="es-AR" dirty="0" smtClean="0"/>
              <a:t> lo dice </a:t>
            </a:r>
            <a:r>
              <a:rPr lang="en-GB" altLang="es-AR" dirty="0" err="1" smtClean="0"/>
              <a:t>en</a:t>
            </a:r>
            <a:r>
              <a:rPr lang="en-GB" altLang="es-AR" dirty="0" smtClean="0"/>
              <a:t> art. 57: “</a:t>
            </a:r>
            <a:r>
              <a:rPr lang="es-MX" altLang="es-AR" dirty="0" smtClean="0"/>
              <a:t>Cuando alguno de los hechos previstos en los dos artículos anteriores se hubiesen producido por decisión de una persona jurídica, la pena se aplicará a los directores, gerentes, síndicos, miembros del consejo de vigilancia, administradores, mandatarios o, representantes de la misma…”</a:t>
            </a:r>
            <a:endParaRPr lang="en-GB" altLang="es-AR"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Text Box 1"/>
          <p:cNvSpPr txBox="1">
            <a:spLocks noChangeArrowheads="1"/>
          </p:cNvSpPr>
          <p:nvPr/>
        </p:nvSpPr>
        <p:spPr bwMode="auto">
          <a:xfrm>
            <a:off x="457200" y="314325"/>
            <a:ext cx="8234363"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defTabSz="449263">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anose="020F0502020204030204" pitchFamily="34" charset="0"/>
                <a:ea typeface="Microsoft YaHei" panose="020B0503020204020204" pitchFamily="34" charset="-122"/>
              </a:defRPr>
            </a:lvl9pPr>
          </a:lstStyle>
          <a:p>
            <a:pPr algn="ctr" eaLnBrk="1" hangingPunct="1">
              <a:lnSpc>
                <a:spcPct val="93000"/>
              </a:lnSpc>
              <a:spcBef>
                <a:spcPct val="0"/>
              </a:spcBef>
              <a:buClrTx/>
              <a:buFontTx/>
              <a:buNone/>
            </a:pPr>
            <a:r>
              <a:rPr lang="en-GB" altLang="es-AR" sz="4400"/>
              <a:t>Petitorio</a:t>
            </a:r>
          </a:p>
        </p:txBody>
      </p:sp>
      <p:sp>
        <p:nvSpPr>
          <p:cNvPr id="99331" name="Text Box 2"/>
          <p:cNvSpPr txBox="1">
            <a:spLocks noChangeArrowheads="1"/>
          </p:cNvSpPr>
          <p:nvPr/>
        </p:nvSpPr>
        <p:spPr bwMode="auto">
          <a:xfrm>
            <a:off x="179388" y="900113"/>
            <a:ext cx="8769350" cy="642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2900" indent="-338138" defTabSz="449263">
              <a:spcBef>
                <a:spcPts val="8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3200">
                <a:solidFill>
                  <a:srgbClr val="000000"/>
                </a:solidFill>
                <a:latin typeface="Calibri" panose="020F0502020204030204" pitchFamily="34" charset="0"/>
                <a:ea typeface="Microsoft YaHei" panose="020B0503020204020204" pitchFamily="34" charset="-122"/>
              </a:defRPr>
            </a:lvl1pPr>
            <a:lvl2pPr marL="742950" indent="-285750" defTabSz="449263">
              <a:spcBef>
                <a:spcPts val="7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800">
                <a:solidFill>
                  <a:srgbClr val="000000"/>
                </a:solidFill>
                <a:latin typeface="Calibri" panose="020F0502020204030204" pitchFamily="34" charset="0"/>
                <a:ea typeface="Microsoft YaHei" panose="020B0503020204020204" pitchFamily="34" charset="-122"/>
              </a:defRPr>
            </a:lvl2pPr>
            <a:lvl3pPr marL="1143000" indent="-228600" defTabSz="449263">
              <a:spcBef>
                <a:spcPts val="6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400">
                <a:solidFill>
                  <a:srgbClr val="000000"/>
                </a:solidFill>
                <a:latin typeface="Calibri" panose="020F0502020204030204" pitchFamily="34" charset="0"/>
                <a:ea typeface="Microsoft YaHei" panose="020B0503020204020204" pitchFamily="34" charset="-122"/>
              </a:defRPr>
            </a:lvl3pPr>
            <a:lvl4pPr marL="16002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4pPr>
            <a:lvl5pPr marL="2057400" indent="-228600" defTabSz="449263">
              <a:spcBef>
                <a:spcPts val="500"/>
              </a:spcBef>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93000"/>
              </a:lnSpc>
              <a:buClrTx/>
              <a:buFontTx/>
              <a:buNone/>
            </a:pPr>
            <a:r>
              <a:rPr lang="en-GB" altLang="es-AR"/>
              <a:t>Por todo ello </a:t>
            </a:r>
          </a:p>
          <a:p>
            <a:pPr eaLnBrk="1" hangingPunct="1">
              <a:lnSpc>
                <a:spcPct val="93000"/>
              </a:lnSpc>
              <a:spcBef>
                <a:spcPts val="575"/>
              </a:spcBef>
              <a:buClrTx/>
              <a:buFontTx/>
              <a:buNone/>
            </a:pPr>
            <a:r>
              <a:rPr lang="en-GB" altLang="es-AR"/>
              <a:t>SOLICITO:</a:t>
            </a:r>
          </a:p>
          <a:p>
            <a:pPr eaLnBrk="1" hangingPunct="1">
              <a:lnSpc>
                <a:spcPct val="93000"/>
              </a:lnSpc>
              <a:spcBef>
                <a:spcPts val="575"/>
              </a:spcBef>
              <a:buClrTx/>
              <a:buFontTx/>
              <a:buNone/>
            </a:pPr>
            <a:r>
              <a:rPr lang="en-GB" altLang="es-AR"/>
              <a:t>1) Se reciba la presente denuncia y se requiera instrucción ante el Juez Federal</a:t>
            </a:r>
          </a:p>
          <a:p>
            <a:pPr eaLnBrk="1" hangingPunct="1">
              <a:lnSpc>
                <a:spcPct val="93000"/>
              </a:lnSpc>
              <a:spcBef>
                <a:spcPts val="575"/>
              </a:spcBef>
              <a:buClrTx/>
              <a:buFontTx/>
              <a:buNone/>
            </a:pPr>
            <a:r>
              <a:rPr lang="en-GB" altLang="es-AR"/>
              <a:t>2) Se me de participación como vícitma ya que el delito de contaminación me afecta como vecino del basural, haciéndome conocer los pasos importantes que reciba el procedimiento</a:t>
            </a:r>
          </a:p>
          <a:p>
            <a:pPr eaLnBrk="1" hangingPunct="1">
              <a:lnSpc>
                <a:spcPct val="93000"/>
              </a:lnSpc>
              <a:spcBef>
                <a:spcPts val="575"/>
              </a:spcBef>
              <a:buClrTx/>
              <a:buFontTx/>
              <a:buNone/>
            </a:pPr>
            <a:r>
              <a:rPr lang="en-GB" altLang="es-AR"/>
              <a:t>3) Se ordenen las pruebas y se reciba declaración indagatoria a los imputados</a:t>
            </a:r>
          </a:p>
          <a:p>
            <a:pPr eaLnBrk="1" hangingPunct="1">
              <a:lnSpc>
                <a:spcPct val="93000"/>
              </a:lnSpc>
              <a:spcBef>
                <a:spcPts val="575"/>
              </a:spcBef>
              <a:buClrTx/>
              <a:buFontTx/>
              <a:buNone/>
            </a:pPr>
            <a:r>
              <a:rPr lang="en-GB" altLang="es-AR"/>
              <a:t>PROVEER DE CONFORMIDAD, SERÁ JUSTICIA</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ángulo 1"/>
          <p:cNvSpPr txBox="1"/>
          <p:nvPr/>
        </p:nvSpPr>
        <p:spPr>
          <a:xfrm>
            <a:off x="288925" y="561975"/>
            <a:ext cx="8934450" cy="6257925"/>
          </a:xfrm>
          <a:prstGeom prst="rect">
            <a:avLst/>
          </a:prstGeom>
          <a:ln w="12700">
            <a:miter lim="400000"/>
          </a:ln>
          <a:extLst>
            <a:ext uri="{C572A759-6A51-4108-AA02-DFA0A04FC94B}"/>
          </a:extLst>
        </p:spPr>
        <p:txBody>
          <a:bodyPr lIns="41492" tIns="41492" rIns="41492" bIns="41492">
            <a:spAutoFit/>
          </a:bodyPr>
          <a:lstStyle/>
          <a:p>
            <a:pPr defTabSz="414955" eaLnBrk="1" fontAlgn="auto">
              <a:spcBef>
                <a:spcPts val="1089"/>
              </a:spcBef>
              <a:spcAft>
                <a:spcPts val="0"/>
              </a:spcAft>
              <a:defRPr sz="3600" b="1">
                <a:latin typeface="Arial"/>
                <a:ea typeface="Arial"/>
                <a:cs typeface="Arial"/>
                <a:sym typeface="Arial"/>
              </a:defRPr>
            </a:pPr>
            <a:r>
              <a:rPr sz="3267" b="1" kern="0">
                <a:solidFill>
                  <a:srgbClr val="000000"/>
                </a:solidFill>
                <a:latin typeface="Arial"/>
                <a:ea typeface="Arial"/>
                <a:cs typeface="Arial"/>
                <a:sym typeface="Arial"/>
              </a:rPr>
              <a:t>¿Que normas internacionales nos obligan? 1) “La Convención Americana sobre los Derechos Humanos en Materia de Derechos Económicos, Sociales, y Culturales (art. 11)</a:t>
            </a:r>
            <a:endParaRPr sz="1634" b="1" kern="0">
              <a:solidFill>
                <a:srgbClr val="000000"/>
              </a:solidFill>
              <a:latin typeface="Arial"/>
              <a:ea typeface="Arial"/>
              <a:cs typeface="Arial"/>
              <a:sym typeface="Arial"/>
            </a:endParaRPr>
          </a:p>
          <a:p>
            <a:pPr defTabSz="414955" eaLnBrk="1" fontAlgn="auto">
              <a:spcBef>
                <a:spcPts val="1089"/>
              </a:spcBef>
              <a:spcAft>
                <a:spcPts val="0"/>
              </a:spcAft>
              <a:defRPr sz="3600">
                <a:latin typeface="Arial"/>
                <a:ea typeface="Arial"/>
                <a:cs typeface="Arial"/>
                <a:sym typeface="Arial"/>
              </a:defRPr>
            </a:pPr>
            <a:r>
              <a:rPr sz="3267" kern="0">
                <a:solidFill>
                  <a:srgbClr val="000000"/>
                </a:solidFill>
                <a:latin typeface="Arial"/>
                <a:ea typeface="Arial"/>
                <a:cs typeface="Arial"/>
                <a:sym typeface="Arial"/>
              </a:rPr>
              <a:t>2) La Resolución de la Asamblea de la ONU No A/ RES/64/292, que reconoció que el agua es un derecho humano y asimismo ha puntualizado, que el derecho al agua está indisolublemente asociado al derecho, al más alto nivel posible de salud; al derecho a una vivienda y una alimentación adecuada (mismo fallo)</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274638"/>
            <a:ext cx="8231188" cy="1144587"/>
          </a:xfrm>
          <a:extLs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defTabSz="449263"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s-AR" sz="6600" smtClean="0"/>
              <a:t>Y por ahora...</a:t>
            </a:r>
          </a:p>
        </p:txBody>
      </p:sp>
      <p:sp>
        <p:nvSpPr>
          <p:cNvPr id="108547" name="Rectangle 3"/>
          <p:cNvSpPr>
            <a:spLocks noGrp="1" noChangeArrowheads="1"/>
          </p:cNvSpPr>
          <p:nvPr>
            <p:ph type="body" idx="1"/>
          </p:nvPr>
        </p:nvSpPr>
        <p:spPr>
          <a:xfrm>
            <a:off x="457200" y="1600200"/>
            <a:ext cx="8229600" cy="4873625"/>
          </a:xfrm>
          <a:extLs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marL="341313" indent="-341313" algn="just" defTabSz="449263" eaLnBrk="1" hangingPunct="1">
              <a:lnSpc>
                <a:spcPct val="8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s-AR" smtClean="0"/>
              <a:t>La acción penal contra los delitos al medio ambiente es la única barrera efectiva para protegerlo. Lo demás son esfuerzos importantes pero aislados chocando contra la corrupción de un sistema administrativo que es cómplice de los que contaminan privilegiando el rédito económico y una falsa paz social apoyada en brindar fuentes de trabajo a cualquier precio, incluso la salud de generaciones futuras. ¿Què haremos entonces?</a:t>
            </a:r>
          </a:p>
          <a:p>
            <a:pPr marL="341313" indent="-341313" defTabSz="449263" eaLnBrk="1" hangingPunct="1">
              <a:lnSpc>
                <a:spcPct val="80000"/>
              </a:lnSpc>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s-AR"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a:blip r:embed="rId3" cstate="print"/>
          <a:srcRect/>
          <a:stretch>
            <a:fillRect/>
          </a:stretch>
        </p:blipFill>
        <p:spPr bwMode="auto">
          <a:xfrm>
            <a:off x="391681" y="172131"/>
            <a:ext cx="3876024" cy="6563879"/>
          </a:xfrm>
          <a:prstGeom prst="rect">
            <a:avLst/>
          </a:prstGeom>
          <a:noFill/>
          <a:ln w="9525" cap="flat">
            <a:noFill/>
            <a:round/>
            <a:headEnd/>
            <a:tailEnd/>
          </a:ln>
          <a:effectLst>
            <a:glow rad="1092200">
              <a:srgbClr val="00B0F0">
                <a:alpha val="40000"/>
              </a:srgbClr>
            </a:glow>
            <a:outerShdw blurRad="50800" dist="38100" dir="5400000" sx="65000" sy="65000" algn="t" rotWithShape="0">
              <a:prstClr val="black">
                <a:alpha val="26000"/>
              </a:prstClr>
            </a:outerShdw>
          </a:effectLst>
        </p:spPr>
      </p:pic>
      <p:pic>
        <p:nvPicPr>
          <p:cNvPr id="21506" name="Picture 2"/>
          <p:cNvPicPr>
            <a:picLocks noChangeAspect="1" noChangeArrowheads="1"/>
          </p:cNvPicPr>
          <p:nvPr/>
        </p:nvPicPr>
        <p:blipFill>
          <a:blip r:embed="rId4" cstate="print"/>
          <a:srcRect/>
          <a:stretch>
            <a:fillRect/>
          </a:stretch>
        </p:blipFill>
        <p:spPr bwMode="auto">
          <a:xfrm>
            <a:off x="4768065" y="178542"/>
            <a:ext cx="4114890" cy="4016497"/>
          </a:xfrm>
          <a:prstGeom prst="rect">
            <a:avLst/>
          </a:prstGeom>
          <a:noFill/>
          <a:ln w="9525" cap="flat">
            <a:noFill/>
            <a:round/>
            <a:headEnd/>
            <a:tailEnd/>
          </a:ln>
          <a:effectLst>
            <a:glow rad="596900">
              <a:schemeClr val="tx2">
                <a:lumMod val="40000"/>
                <a:lumOff val="60000"/>
                <a:alpha val="59000"/>
              </a:schemeClr>
            </a:glow>
          </a:effectLst>
        </p:spPr>
      </p:pic>
      <p:sp>
        <p:nvSpPr>
          <p:cNvPr id="2" name="CuadroTexto 1"/>
          <p:cNvSpPr txBox="1"/>
          <p:nvPr/>
        </p:nvSpPr>
        <p:spPr>
          <a:xfrm>
            <a:off x="4267705" y="4361163"/>
            <a:ext cx="4843805" cy="2496837"/>
          </a:xfrm>
          <a:prstGeom prst="rect">
            <a:avLst/>
          </a:prstGeom>
          <a:solidFill>
            <a:schemeClr val="bg2">
              <a:lumMod val="50000"/>
            </a:schemeClr>
          </a:solidFill>
          <a:effectLst>
            <a:glow rad="127000">
              <a:schemeClr val="accent1">
                <a:alpha val="0"/>
              </a:schemeClr>
            </a:glow>
          </a:effectLst>
        </p:spPr>
        <p:txBody>
          <a:bodyPr>
            <a:spAutoFit/>
          </a:bodyPr>
          <a:lstStyle/>
          <a:p>
            <a:pPr defTabSz="407526" eaLnBrk="1">
              <a:lnSpc>
                <a:spcPct val="93000"/>
              </a:lnSpc>
              <a:buClr>
                <a:srgbClr val="000000"/>
              </a:buClr>
              <a:buSzPct val="100000"/>
              <a:defRPr/>
            </a:pPr>
            <a:r>
              <a:rPr lang="es-ES" sz="2800" b="1" dirty="0">
                <a:solidFill>
                  <a:prstClr val="white"/>
                </a:solidFill>
                <a:latin typeface="Calibri" panose="020F0502020204030204"/>
              </a:rPr>
              <a:t>Los jueces del mas alto rango están citando en sus sentencias la encíclica </a:t>
            </a:r>
            <a:r>
              <a:rPr lang="es-ES" sz="2800" b="1" dirty="0" err="1">
                <a:solidFill>
                  <a:prstClr val="white"/>
                </a:solidFill>
                <a:latin typeface="Calibri" panose="020F0502020204030204"/>
              </a:rPr>
              <a:t>Laudato</a:t>
            </a:r>
            <a:r>
              <a:rPr lang="es-ES" sz="2800" b="1" dirty="0">
                <a:solidFill>
                  <a:prstClr val="white"/>
                </a:solidFill>
                <a:latin typeface="Calibri" panose="020F0502020204030204"/>
              </a:rPr>
              <a:t> Si. Sugiero incorporar citas que se apoyen en nuestros reclamos y denuncias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Gracias por la paciencia en escucharme"/>
          <p:cNvSpPr txBox="1"/>
          <p:nvPr/>
        </p:nvSpPr>
        <p:spPr>
          <a:xfrm>
            <a:off x="2034893" y="4221088"/>
            <a:ext cx="2862263" cy="2030412"/>
          </a:xfrm>
          <a:prstGeom prst="rect">
            <a:avLst/>
          </a:prstGeom>
          <a:ln w="12700">
            <a:miter lim="400000"/>
          </a:ln>
          <a:extLst>
            <a:ext uri="{C572A759-6A51-4108-AA02-DFA0A04FC94B}"/>
          </a:extLst>
        </p:spPr>
        <p:txBody>
          <a:bodyPr lIns="41492" tIns="41492" rIns="41492" bIns="41492">
            <a:spAutoFit/>
          </a:bodyPr>
          <a:lstStyle>
            <a:lvl1pPr>
              <a:defRPr sz="4300"/>
            </a:lvl1pPr>
          </a:lstStyle>
          <a:p>
            <a:pPr algn="ctr" defTabSz="407750" eaLnBrk="1" fontAlgn="auto">
              <a:lnSpc>
                <a:spcPct val="81000"/>
              </a:lnSpc>
              <a:spcBef>
                <a:spcPts val="0"/>
              </a:spcBef>
              <a:spcAft>
                <a:spcPts val="0"/>
              </a:spcAft>
              <a:defRPr/>
            </a:pPr>
            <a:r>
              <a:rPr sz="3903" kern="0" dirty="0">
                <a:solidFill>
                  <a:srgbClr val="000000"/>
                </a:solidFill>
                <a:latin typeface="Times New Roman"/>
                <a:cs typeface="Times New Roman"/>
                <a:sym typeface="Times New Roman"/>
              </a:rPr>
              <a:t>Gracias </a:t>
            </a:r>
            <a:r>
              <a:rPr sz="3903" kern="0" dirty="0" err="1">
                <a:solidFill>
                  <a:srgbClr val="000000"/>
                </a:solidFill>
                <a:latin typeface="Times New Roman"/>
                <a:cs typeface="Times New Roman"/>
                <a:sym typeface="Times New Roman"/>
              </a:rPr>
              <a:t>por</a:t>
            </a:r>
            <a:r>
              <a:rPr sz="3903" kern="0" dirty="0">
                <a:solidFill>
                  <a:srgbClr val="000000"/>
                </a:solidFill>
                <a:latin typeface="Times New Roman"/>
                <a:cs typeface="Times New Roman"/>
                <a:sym typeface="Times New Roman"/>
              </a:rPr>
              <a:t> la </a:t>
            </a:r>
            <a:r>
              <a:rPr sz="3903" kern="0" dirty="0" err="1">
                <a:solidFill>
                  <a:srgbClr val="000000"/>
                </a:solidFill>
                <a:latin typeface="Times New Roman"/>
                <a:cs typeface="Times New Roman"/>
                <a:sym typeface="Times New Roman"/>
              </a:rPr>
              <a:t>paciencia</a:t>
            </a:r>
            <a:r>
              <a:rPr sz="3903" kern="0" dirty="0">
                <a:solidFill>
                  <a:srgbClr val="000000"/>
                </a:solidFill>
                <a:latin typeface="Times New Roman"/>
                <a:cs typeface="Times New Roman"/>
                <a:sym typeface="Times New Roman"/>
              </a:rPr>
              <a:t> </a:t>
            </a:r>
            <a:r>
              <a:rPr sz="3903" kern="0" dirty="0" err="1">
                <a:solidFill>
                  <a:srgbClr val="000000"/>
                </a:solidFill>
                <a:latin typeface="Times New Roman"/>
                <a:cs typeface="Times New Roman"/>
                <a:sym typeface="Times New Roman"/>
              </a:rPr>
              <a:t>en</a:t>
            </a:r>
            <a:r>
              <a:rPr sz="3903" kern="0" dirty="0">
                <a:solidFill>
                  <a:srgbClr val="000000"/>
                </a:solidFill>
                <a:latin typeface="Times New Roman"/>
                <a:cs typeface="Times New Roman"/>
                <a:sym typeface="Times New Roman"/>
              </a:rPr>
              <a:t> </a:t>
            </a:r>
            <a:r>
              <a:rPr sz="3903" kern="0" dirty="0" err="1">
                <a:solidFill>
                  <a:srgbClr val="000000"/>
                </a:solidFill>
                <a:latin typeface="Times New Roman"/>
                <a:cs typeface="Times New Roman"/>
                <a:sym typeface="Times New Roman"/>
              </a:rPr>
              <a:t>escucharme</a:t>
            </a:r>
            <a:endParaRPr sz="3903" kern="0" dirty="0">
              <a:solidFill>
                <a:srgbClr val="000000"/>
              </a:solidFill>
              <a:latin typeface="Times New Roman"/>
              <a:cs typeface="Times New Roman"/>
              <a:sym typeface="Times New Roman"/>
            </a:endParaRPr>
          </a:p>
        </p:txBody>
      </p:sp>
      <p:pic>
        <p:nvPicPr>
          <p:cNvPr id="110596" name="IMG_7677.JPG" descr="IMG_767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5213" y="82550"/>
            <a:ext cx="3989387" cy="476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 name="Imagen 2"/>
          <p:cNvPicPr>
            <a:picLocks noChangeAspect="1"/>
          </p:cNvPicPr>
          <p:nvPr/>
        </p:nvPicPr>
        <p:blipFill>
          <a:blip r:embed="rId3"/>
          <a:stretch>
            <a:fillRect/>
          </a:stretch>
        </p:blipFill>
        <p:spPr>
          <a:xfrm>
            <a:off x="539552" y="82550"/>
            <a:ext cx="4104456" cy="4066530"/>
          </a:xfrm>
          <a:prstGeom prst="rect">
            <a:avLst/>
          </a:prstGeom>
        </p:spPr>
      </p:pic>
    </p:spTree>
  </p:cSld>
  <p:clrMapOvr>
    <a:masterClrMapping/>
  </p:clrMapOvr>
  <p:transition spd="med"/>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Offic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es-AR"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es-AR"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ma de Office">
  <a:themeElements>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Offic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es-AR"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es-AR"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5.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Tema de Office">
  <a:themeElements>
    <a:clrScheme name="Tema de Office">
      <a:dk1>
        <a:srgbClr val="000000"/>
      </a:dk1>
      <a:lt1>
        <a:srgbClr val="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Times New Roman"/>
        <a:ea typeface="Times New Roman"/>
        <a:cs typeface="Times New Roman"/>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ctr" defTabSz="449262" rtl="0" fontAlgn="auto" latinLnBrk="0" hangingPunct="0">
          <a:lnSpc>
            <a:spcPct val="81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ctr" defTabSz="449262" rtl="0" fontAlgn="auto" latinLnBrk="0" hangingPunct="0">
          <a:lnSpc>
            <a:spcPct val="81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8.xml><?xml version="1.0" encoding="utf-8"?>
<a:theme xmlns:a="http://schemas.openxmlformats.org/drawingml/2006/main" name="5_Tema de Office">
  <a:themeElements>
    <a:clrScheme name="Tema de Office">
      <a:dk1>
        <a:srgbClr val="000000"/>
      </a:dk1>
      <a:lt1>
        <a:srgbClr val="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Times New Roman"/>
        <a:ea typeface="Times New Roman"/>
        <a:cs typeface="Times New Roman"/>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ctr" defTabSz="449262" rtl="0" fontAlgn="auto" latinLnBrk="0" hangingPunct="0">
          <a:lnSpc>
            <a:spcPct val="81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ctr" defTabSz="449262" rtl="0" fontAlgn="auto" latinLnBrk="0" hangingPunct="0">
          <a:lnSpc>
            <a:spcPct val="81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9.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485</TotalTime>
  <Words>1862</Words>
  <Application>Microsoft Office PowerPoint</Application>
  <PresentationFormat>Presentación en pantalla (4:3)</PresentationFormat>
  <Paragraphs>173</Paragraphs>
  <Slides>28</Slides>
  <Notes>19</Notes>
  <HiddenSlides>0</HiddenSlides>
  <MMClips>0</MMClips>
  <ScaleCrop>false</ScaleCrop>
  <HeadingPairs>
    <vt:vector size="6" baseType="variant">
      <vt:variant>
        <vt:lpstr>Fuentes usadas</vt:lpstr>
      </vt:variant>
      <vt:variant>
        <vt:i4>10</vt:i4>
      </vt:variant>
      <vt:variant>
        <vt:lpstr>Tema</vt:lpstr>
      </vt:variant>
      <vt:variant>
        <vt:i4>8</vt:i4>
      </vt:variant>
      <vt:variant>
        <vt:lpstr>Títulos de diapositiva</vt:lpstr>
      </vt:variant>
      <vt:variant>
        <vt:i4>28</vt:i4>
      </vt:variant>
    </vt:vector>
  </HeadingPairs>
  <TitlesOfParts>
    <vt:vector size="46" baseType="lpstr">
      <vt:lpstr>Microsoft YaHei</vt:lpstr>
      <vt:lpstr>Arial</vt:lpstr>
      <vt:lpstr>Calibri</vt:lpstr>
      <vt:lpstr>Calibri Light</vt:lpstr>
      <vt:lpstr>Century Gothic</vt:lpstr>
      <vt:lpstr>Helvetica</vt:lpstr>
      <vt:lpstr>Palatino Linotype</vt:lpstr>
      <vt:lpstr>Segoe UI</vt:lpstr>
      <vt:lpstr>Times New Roman</vt:lpstr>
      <vt:lpstr>Wingdings 3</vt:lpstr>
      <vt:lpstr>Diseño predeterminado</vt:lpstr>
      <vt:lpstr>Tema de Office</vt:lpstr>
      <vt:lpstr>1_Tema de Office</vt:lpstr>
      <vt:lpstr>Espiral</vt:lpstr>
      <vt:lpstr>2_Tema de Office</vt:lpstr>
      <vt:lpstr>3_Tema de Office</vt:lpstr>
      <vt:lpstr>4_Tema de Office</vt:lpstr>
      <vt:lpstr>5_Tema de Office</vt:lpstr>
      <vt:lpstr>Delitos Ambientales de Lesa Humanidad</vt:lpstr>
      <vt:lpstr>Presentación de PowerPoint</vt:lpstr>
      <vt:lpstr>¿Cuándo se contamina y cuándo la  contaminación es un delito ambiental? </vt:lpstr>
      <vt:lpstr>Corrupción e impunidad</vt:lpstr>
      <vt:lpstr>Presentación de PowerPoint</vt:lpstr>
      <vt:lpstr>¿Donde están legislados los  delitos ambientales? </vt:lpstr>
      <vt:lpstr>Leyes especiales </vt:lpstr>
      <vt:lpstr>Presentación de PowerPoint</vt:lpstr>
      <vt:lpstr>Ley 24.051: Art. 55 / 56 /57</vt:lpstr>
      <vt:lpstr>Presentación de PowerPoint</vt:lpstr>
      <vt:lpstr>Tipificaciòn</vt:lpstr>
      <vt:lpstr>Esquema de un litigio  estratégico ambiental</vt:lpstr>
      <vt:lpstr>Esquema de un litigio  estratégico ambiental</vt:lpstr>
      <vt:lpstr>Preconstitución de Prueba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 por ahora...</vt:lpstr>
      <vt:lpstr>Presentación de PowerPoint</vt:lpstr>
      <vt:lpstr>Presentación de PowerPoint</vt:lpstr>
    </vt:vector>
  </TitlesOfParts>
  <Company>Windows XP Colossus Edition 2 Reloaded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Colossus User</dc:creator>
  <cp:lastModifiedBy>GOMEZ, Antonio Gustavo</cp:lastModifiedBy>
  <cp:revision>24</cp:revision>
  <dcterms:created xsi:type="dcterms:W3CDTF">2010-06-03T21:00:56Z</dcterms:created>
  <dcterms:modified xsi:type="dcterms:W3CDTF">2022-08-09T15:55:55Z</dcterms:modified>
</cp:coreProperties>
</file>